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ctiveX/activeX1.xml" ContentType="application/vnd.ms-office.activeX+xml"/>
  <Override PartName="/ppt/activeX/activeX2.xml" ContentType="application/vnd.ms-office.activeX+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1" r:id="rId2"/>
    <p:sldId id="281" r:id="rId3"/>
    <p:sldId id="257" r:id="rId4"/>
    <p:sldId id="259" r:id="rId5"/>
    <p:sldId id="260" r:id="rId6"/>
    <p:sldId id="262" r:id="rId7"/>
    <p:sldId id="263" r:id="rId8"/>
    <p:sldId id="264" r:id="rId9"/>
    <p:sldId id="265" r:id="rId10"/>
    <p:sldId id="275" r:id="rId11"/>
    <p:sldId id="266" r:id="rId12"/>
    <p:sldId id="267" r:id="rId13"/>
    <p:sldId id="268" r:id="rId14"/>
    <p:sldId id="269" r:id="rId15"/>
    <p:sldId id="270" r:id="rId16"/>
    <p:sldId id="271" r:id="rId17"/>
    <p:sldId id="272" r:id="rId18"/>
    <p:sldId id="273" r:id="rId19"/>
    <p:sldId id="274" r:id="rId20"/>
    <p:sldId id="276" r:id="rId21"/>
    <p:sldId id="277" r:id="rId22"/>
    <p:sldId id="278" r:id="rId23"/>
    <p:sldId id="279" r:id="rId24"/>
    <p:sldId id="280" r:id="rId25"/>
    <p:sldId id="282" r:id="rId26"/>
    <p:sldId id="283" r:id="rId27"/>
    <p:sldId id="284" r:id="rId28"/>
    <p:sldId id="285" r:id="rId29"/>
    <p:sldId id="286" r:id="rId30"/>
    <p:sldId id="28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20951" autoAdjust="0"/>
    <p:restoredTop sz="81008" autoAdjust="0"/>
  </p:normalViewPr>
  <p:slideViewPr>
    <p:cSldViewPr snapToGrid="0">
      <p:cViewPr varScale="1">
        <p:scale>
          <a:sx n="65" d="100"/>
          <a:sy n="65" d="100"/>
        </p:scale>
        <p:origin x="864" y="48"/>
      </p:cViewPr>
      <p:guideLst/>
    </p:cSldViewPr>
  </p:slideViewPr>
  <p:outlineViewPr>
    <p:cViewPr>
      <p:scale>
        <a:sx n="33" d="100"/>
        <a:sy n="33" d="100"/>
      </p:scale>
      <p:origin x="0" y="-283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7053240-CE69-11CD-A777-00DD01143C57}" ax:persistence="persistStorage" r:id="rId1"/>
</file>

<file path=ppt/activeX/activeX2.xml><?xml version="1.0" encoding="utf-8"?>
<ax:ocx xmlns:ax="http://schemas.microsoft.com/office/2006/activeX" xmlns:r="http://schemas.openxmlformats.org/officeDocument/2006/relationships" ax:classid="{8BD21D20-EC42-11CE-9E0D-00AA006002F3}" ax:persistence="persistStorage" r:id="rId1"/>
</file>

<file path=ppt/drawings/_rels/vmlDrawing1.vml.rels><?xml version="1.0" encoding="UTF-8" standalone="yes"?>
<Relationships xmlns="http://schemas.openxmlformats.org/package/2006/relationships"><Relationship Id="rId2" Type="http://schemas.openxmlformats.org/officeDocument/2006/relationships/image" Target="../media/image266.wmf"/><Relationship Id="rId1" Type="http://schemas.openxmlformats.org/officeDocument/2006/relationships/image" Target="../media/image2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96030-B1F9-4417-A454-64F76FF39F02}" type="datetimeFigureOut">
              <a:rPr lang="en-US" smtClean="0"/>
              <a:t>9/5/2023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2482C0-8CC6-4DD2-85CF-8C9823964B6F}" type="slidenum">
              <a:rPr lang="en-US" smtClean="0"/>
              <a:t>‹#›</a:t>
            </a:fld>
            <a:endParaRPr lang="en-US"/>
          </a:p>
        </p:txBody>
      </p:sp>
    </p:spTree>
    <p:extLst>
      <p:ext uri="{BB962C8B-B14F-4D97-AF65-F5344CB8AC3E}">
        <p14:creationId xmlns:p14="http://schemas.microsoft.com/office/powerpoint/2010/main" val="17651725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482C0-8CC6-4DD2-85CF-8C9823964B6F}" type="slidenum">
              <a:rPr lang="en-US" smtClean="0"/>
              <a:t>4</a:t>
            </a:fld>
            <a:endParaRPr lang="en-US"/>
          </a:p>
        </p:txBody>
      </p:sp>
    </p:spTree>
    <p:extLst>
      <p:ext uri="{BB962C8B-B14F-4D97-AF65-F5344CB8AC3E}">
        <p14:creationId xmlns:p14="http://schemas.microsoft.com/office/powerpoint/2010/main" val="972492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482C0-8CC6-4DD2-85CF-8C9823964B6F}" type="slidenum">
              <a:rPr lang="en-US" smtClean="0"/>
              <a:t>9</a:t>
            </a:fld>
            <a:endParaRPr lang="en-US"/>
          </a:p>
        </p:txBody>
      </p:sp>
    </p:spTree>
    <p:extLst>
      <p:ext uri="{BB962C8B-B14F-4D97-AF65-F5344CB8AC3E}">
        <p14:creationId xmlns:p14="http://schemas.microsoft.com/office/powerpoint/2010/main" val="2565120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482C0-8CC6-4DD2-85CF-8C9823964B6F}" type="slidenum">
              <a:rPr lang="en-US" smtClean="0"/>
              <a:t>11</a:t>
            </a:fld>
            <a:endParaRPr lang="en-US"/>
          </a:p>
        </p:txBody>
      </p:sp>
    </p:spTree>
    <p:extLst>
      <p:ext uri="{BB962C8B-B14F-4D97-AF65-F5344CB8AC3E}">
        <p14:creationId xmlns:p14="http://schemas.microsoft.com/office/powerpoint/2010/main" val="2158308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482C0-8CC6-4DD2-85CF-8C9823964B6F}" type="slidenum">
              <a:rPr lang="en-US" smtClean="0"/>
              <a:t>12</a:t>
            </a:fld>
            <a:endParaRPr lang="en-US"/>
          </a:p>
        </p:txBody>
      </p:sp>
    </p:spTree>
    <p:extLst>
      <p:ext uri="{BB962C8B-B14F-4D97-AF65-F5344CB8AC3E}">
        <p14:creationId xmlns:p14="http://schemas.microsoft.com/office/powerpoint/2010/main" val="40042129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482C0-8CC6-4DD2-85CF-8C9823964B6F}" type="slidenum">
              <a:rPr lang="en-US" smtClean="0"/>
              <a:t>13</a:t>
            </a:fld>
            <a:endParaRPr lang="en-US"/>
          </a:p>
        </p:txBody>
      </p:sp>
    </p:spTree>
    <p:extLst>
      <p:ext uri="{BB962C8B-B14F-4D97-AF65-F5344CB8AC3E}">
        <p14:creationId xmlns:p14="http://schemas.microsoft.com/office/powerpoint/2010/main" val="421280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2482C0-8CC6-4DD2-85CF-8C9823964B6F}" type="slidenum">
              <a:rPr lang="en-US" smtClean="0"/>
              <a:t>16</a:t>
            </a:fld>
            <a:endParaRPr lang="en-US"/>
          </a:p>
        </p:txBody>
      </p:sp>
    </p:spTree>
    <p:extLst>
      <p:ext uri="{BB962C8B-B14F-4D97-AF65-F5344CB8AC3E}">
        <p14:creationId xmlns:p14="http://schemas.microsoft.com/office/powerpoint/2010/main" val="10923116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2482C0-8CC6-4DD2-85CF-8C9823964B6F}" type="slidenum">
              <a:rPr lang="en-US" smtClean="0"/>
              <a:t>26</a:t>
            </a:fld>
            <a:endParaRPr lang="en-US"/>
          </a:p>
        </p:txBody>
      </p:sp>
    </p:spTree>
    <p:extLst>
      <p:ext uri="{BB962C8B-B14F-4D97-AF65-F5344CB8AC3E}">
        <p14:creationId xmlns:p14="http://schemas.microsoft.com/office/powerpoint/2010/main" val="40863756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2482C0-8CC6-4DD2-85CF-8C9823964B6F}" type="slidenum">
              <a:rPr lang="en-US" smtClean="0"/>
              <a:t>27</a:t>
            </a:fld>
            <a:endParaRPr lang="en-US"/>
          </a:p>
        </p:txBody>
      </p:sp>
    </p:spTree>
    <p:extLst>
      <p:ext uri="{BB962C8B-B14F-4D97-AF65-F5344CB8AC3E}">
        <p14:creationId xmlns:p14="http://schemas.microsoft.com/office/powerpoint/2010/main" val="22721820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62482C0-8CC6-4DD2-85CF-8C9823964B6F}" type="slidenum">
              <a:rPr lang="en-US" smtClean="0"/>
              <a:t>28</a:t>
            </a:fld>
            <a:endParaRPr lang="en-US"/>
          </a:p>
        </p:txBody>
      </p:sp>
    </p:spTree>
    <p:extLst>
      <p:ext uri="{BB962C8B-B14F-4D97-AF65-F5344CB8AC3E}">
        <p14:creationId xmlns:p14="http://schemas.microsoft.com/office/powerpoint/2010/main" val="4072784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BEDC-C50D-4E81-89B6-2460564261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2CE764A-62D6-40D9-A3F4-581F0AB3C3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C88490B-F891-4461-A335-118D6E67A89B}"/>
              </a:ext>
            </a:extLst>
          </p:cNvPr>
          <p:cNvSpPr>
            <a:spLocks noGrp="1"/>
          </p:cNvSpPr>
          <p:nvPr>
            <p:ph type="dt" sz="half" idx="10"/>
          </p:nvPr>
        </p:nvSpPr>
        <p:spPr/>
        <p:txBody>
          <a:bodyPr/>
          <a:lstStyle/>
          <a:p>
            <a:fld id="{B97D9C16-E250-4BAA-8755-89544D35E211}" type="datetimeFigureOut">
              <a:rPr lang="en-US" smtClean="0"/>
              <a:t>9/5/2023</a:t>
            </a:fld>
            <a:endParaRPr lang="en-US"/>
          </a:p>
        </p:txBody>
      </p:sp>
      <p:sp>
        <p:nvSpPr>
          <p:cNvPr id="5" name="Footer Placeholder 4">
            <a:extLst>
              <a:ext uri="{FF2B5EF4-FFF2-40B4-BE49-F238E27FC236}">
                <a16:creationId xmlns:a16="http://schemas.microsoft.com/office/drawing/2014/main" id="{3A178A69-9797-444F-9F87-9282BBC0BC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25713-EDFF-46DF-9936-488802D1E541}"/>
              </a:ext>
            </a:extLst>
          </p:cNvPr>
          <p:cNvSpPr>
            <a:spLocks noGrp="1"/>
          </p:cNvSpPr>
          <p:nvPr>
            <p:ph type="sldNum" sz="quarter" idx="12"/>
          </p:nvPr>
        </p:nvSpPr>
        <p:spPr/>
        <p:txBody>
          <a:bodyPr/>
          <a:lstStyle/>
          <a:p>
            <a:fld id="{3DB4CBB9-5DAD-481F-804B-D4A1ED2B2EA9}" type="slidenum">
              <a:rPr lang="en-US" smtClean="0"/>
              <a:t>‹#›</a:t>
            </a:fld>
            <a:endParaRPr lang="en-US"/>
          </a:p>
        </p:txBody>
      </p:sp>
    </p:spTree>
    <p:extLst>
      <p:ext uri="{BB962C8B-B14F-4D97-AF65-F5344CB8AC3E}">
        <p14:creationId xmlns:p14="http://schemas.microsoft.com/office/powerpoint/2010/main" val="4215804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412EC-1D1C-4F95-9108-3B6AF732766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629FF1-1C7A-430C-BCA7-B0A390C0194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4F9E20-1AD0-4896-810C-8B3D957F79B5}"/>
              </a:ext>
            </a:extLst>
          </p:cNvPr>
          <p:cNvSpPr>
            <a:spLocks noGrp="1"/>
          </p:cNvSpPr>
          <p:nvPr>
            <p:ph type="dt" sz="half" idx="10"/>
          </p:nvPr>
        </p:nvSpPr>
        <p:spPr/>
        <p:txBody>
          <a:bodyPr/>
          <a:lstStyle/>
          <a:p>
            <a:fld id="{B97D9C16-E250-4BAA-8755-89544D35E211}" type="datetimeFigureOut">
              <a:rPr lang="en-US" smtClean="0"/>
              <a:t>9/5/2023</a:t>
            </a:fld>
            <a:endParaRPr lang="en-US"/>
          </a:p>
        </p:txBody>
      </p:sp>
      <p:sp>
        <p:nvSpPr>
          <p:cNvPr id="5" name="Footer Placeholder 4">
            <a:extLst>
              <a:ext uri="{FF2B5EF4-FFF2-40B4-BE49-F238E27FC236}">
                <a16:creationId xmlns:a16="http://schemas.microsoft.com/office/drawing/2014/main" id="{FF3DC52F-40A0-4BF9-B18C-B26EB9787D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06B7B2-D9DB-4291-98C6-D74DC12F5676}"/>
              </a:ext>
            </a:extLst>
          </p:cNvPr>
          <p:cNvSpPr>
            <a:spLocks noGrp="1"/>
          </p:cNvSpPr>
          <p:nvPr>
            <p:ph type="sldNum" sz="quarter" idx="12"/>
          </p:nvPr>
        </p:nvSpPr>
        <p:spPr/>
        <p:txBody>
          <a:bodyPr/>
          <a:lstStyle/>
          <a:p>
            <a:fld id="{3DB4CBB9-5DAD-481F-804B-D4A1ED2B2EA9}" type="slidenum">
              <a:rPr lang="en-US" smtClean="0"/>
              <a:t>‹#›</a:t>
            </a:fld>
            <a:endParaRPr lang="en-US"/>
          </a:p>
        </p:txBody>
      </p:sp>
    </p:spTree>
    <p:extLst>
      <p:ext uri="{BB962C8B-B14F-4D97-AF65-F5344CB8AC3E}">
        <p14:creationId xmlns:p14="http://schemas.microsoft.com/office/powerpoint/2010/main" val="3250846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26CFDA-1EE1-41C2-8431-E819756A14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EFB291-9FD1-4B88-B01F-17F674EB062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92FC0-D63C-4C5D-B528-101E67EF3F2D}"/>
              </a:ext>
            </a:extLst>
          </p:cNvPr>
          <p:cNvSpPr>
            <a:spLocks noGrp="1"/>
          </p:cNvSpPr>
          <p:nvPr>
            <p:ph type="dt" sz="half" idx="10"/>
          </p:nvPr>
        </p:nvSpPr>
        <p:spPr/>
        <p:txBody>
          <a:bodyPr/>
          <a:lstStyle/>
          <a:p>
            <a:fld id="{B97D9C16-E250-4BAA-8755-89544D35E211}" type="datetimeFigureOut">
              <a:rPr lang="en-US" smtClean="0"/>
              <a:t>9/5/2023</a:t>
            </a:fld>
            <a:endParaRPr lang="en-US"/>
          </a:p>
        </p:txBody>
      </p:sp>
      <p:sp>
        <p:nvSpPr>
          <p:cNvPr id="5" name="Footer Placeholder 4">
            <a:extLst>
              <a:ext uri="{FF2B5EF4-FFF2-40B4-BE49-F238E27FC236}">
                <a16:creationId xmlns:a16="http://schemas.microsoft.com/office/drawing/2014/main" id="{E3F506E5-DB49-4FCB-8292-3B4F6CE02A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2D527-DAC6-4BE8-9100-E0F231C62C76}"/>
              </a:ext>
            </a:extLst>
          </p:cNvPr>
          <p:cNvSpPr>
            <a:spLocks noGrp="1"/>
          </p:cNvSpPr>
          <p:nvPr>
            <p:ph type="sldNum" sz="quarter" idx="12"/>
          </p:nvPr>
        </p:nvSpPr>
        <p:spPr/>
        <p:txBody>
          <a:bodyPr/>
          <a:lstStyle/>
          <a:p>
            <a:fld id="{3DB4CBB9-5DAD-481F-804B-D4A1ED2B2EA9}" type="slidenum">
              <a:rPr lang="en-US" smtClean="0"/>
              <a:t>‹#›</a:t>
            </a:fld>
            <a:endParaRPr lang="en-US"/>
          </a:p>
        </p:txBody>
      </p:sp>
    </p:spTree>
    <p:extLst>
      <p:ext uri="{BB962C8B-B14F-4D97-AF65-F5344CB8AC3E}">
        <p14:creationId xmlns:p14="http://schemas.microsoft.com/office/powerpoint/2010/main" val="961209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1B486-AF61-4BD7-ADC1-DA67872AA5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D081DF-F30F-4808-A4F8-CC3A35A092A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881B8-9686-44B0-867D-F94C637EE252}"/>
              </a:ext>
            </a:extLst>
          </p:cNvPr>
          <p:cNvSpPr>
            <a:spLocks noGrp="1"/>
          </p:cNvSpPr>
          <p:nvPr>
            <p:ph type="dt" sz="half" idx="10"/>
          </p:nvPr>
        </p:nvSpPr>
        <p:spPr/>
        <p:txBody>
          <a:bodyPr/>
          <a:lstStyle/>
          <a:p>
            <a:fld id="{B97D9C16-E250-4BAA-8755-89544D35E211}" type="datetimeFigureOut">
              <a:rPr lang="en-US" smtClean="0"/>
              <a:t>9/5/2023</a:t>
            </a:fld>
            <a:endParaRPr lang="en-US"/>
          </a:p>
        </p:txBody>
      </p:sp>
      <p:sp>
        <p:nvSpPr>
          <p:cNvPr id="5" name="Footer Placeholder 4">
            <a:extLst>
              <a:ext uri="{FF2B5EF4-FFF2-40B4-BE49-F238E27FC236}">
                <a16:creationId xmlns:a16="http://schemas.microsoft.com/office/drawing/2014/main" id="{BA8BBF78-D63A-4D0A-8454-997B855938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F5E735-27F6-4538-816B-E5DE399ACCED}"/>
              </a:ext>
            </a:extLst>
          </p:cNvPr>
          <p:cNvSpPr>
            <a:spLocks noGrp="1"/>
          </p:cNvSpPr>
          <p:nvPr>
            <p:ph type="sldNum" sz="quarter" idx="12"/>
          </p:nvPr>
        </p:nvSpPr>
        <p:spPr/>
        <p:txBody>
          <a:bodyPr/>
          <a:lstStyle/>
          <a:p>
            <a:fld id="{3DB4CBB9-5DAD-481F-804B-D4A1ED2B2EA9}" type="slidenum">
              <a:rPr lang="en-US" smtClean="0"/>
              <a:t>‹#›</a:t>
            </a:fld>
            <a:endParaRPr lang="en-US"/>
          </a:p>
        </p:txBody>
      </p:sp>
    </p:spTree>
    <p:extLst>
      <p:ext uri="{BB962C8B-B14F-4D97-AF65-F5344CB8AC3E}">
        <p14:creationId xmlns:p14="http://schemas.microsoft.com/office/powerpoint/2010/main" val="3606546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14430-5E6F-4CD7-89FE-FB5DFF2F81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26C749-5492-4F9D-944C-00DE9314B1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820A1A1-D8B6-4540-84FD-31D52585641D}"/>
              </a:ext>
            </a:extLst>
          </p:cNvPr>
          <p:cNvSpPr>
            <a:spLocks noGrp="1"/>
          </p:cNvSpPr>
          <p:nvPr>
            <p:ph type="dt" sz="half" idx="10"/>
          </p:nvPr>
        </p:nvSpPr>
        <p:spPr/>
        <p:txBody>
          <a:bodyPr/>
          <a:lstStyle/>
          <a:p>
            <a:fld id="{B97D9C16-E250-4BAA-8755-89544D35E211}" type="datetimeFigureOut">
              <a:rPr lang="en-US" smtClean="0"/>
              <a:t>9/5/2023</a:t>
            </a:fld>
            <a:endParaRPr lang="en-US"/>
          </a:p>
        </p:txBody>
      </p:sp>
      <p:sp>
        <p:nvSpPr>
          <p:cNvPr id="5" name="Footer Placeholder 4">
            <a:extLst>
              <a:ext uri="{FF2B5EF4-FFF2-40B4-BE49-F238E27FC236}">
                <a16:creationId xmlns:a16="http://schemas.microsoft.com/office/drawing/2014/main" id="{CEDCAC7B-DC57-470D-A2B3-55497F478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A77EE2-6B8D-47E4-92F3-A746BD242EBB}"/>
              </a:ext>
            </a:extLst>
          </p:cNvPr>
          <p:cNvSpPr>
            <a:spLocks noGrp="1"/>
          </p:cNvSpPr>
          <p:nvPr>
            <p:ph type="sldNum" sz="quarter" idx="12"/>
          </p:nvPr>
        </p:nvSpPr>
        <p:spPr/>
        <p:txBody>
          <a:bodyPr/>
          <a:lstStyle/>
          <a:p>
            <a:fld id="{3DB4CBB9-5DAD-481F-804B-D4A1ED2B2EA9}" type="slidenum">
              <a:rPr lang="en-US" smtClean="0"/>
              <a:t>‹#›</a:t>
            </a:fld>
            <a:endParaRPr lang="en-US"/>
          </a:p>
        </p:txBody>
      </p:sp>
    </p:spTree>
    <p:extLst>
      <p:ext uri="{BB962C8B-B14F-4D97-AF65-F5344CB8AC3E}">
        <p14:creationId xmlns:p14="http://schemas.microsoft.com/office/powerpoint/2010/main" val="2756503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D97EF-9664-45BF-AFEC-05CB227581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C7F8E-CED2-4AC9-8426-B9B57022030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878AA0-ADCB-48AB-8D4F-2EDB9D63826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B2A87-282F-4B65-9CBF-62F244E6960D}"/>
              </a:ext>
            </a:extLst>
          </p:cNvPr>
          <p:cNvSpPr>
            <a:spLocks noGrp="1"/>
          </p:cNvSpPr>
          <p:nvPr>
            <p:ph type="dt" sz="half" idx="10"/>
          </p:nvPr>
        </p:nvSpPr>
        <p:spPr/>
        <p:txBody>
          <a:bodyPr/>
          <a:lstStyle/>
          <a:p>
            <a:fld id="{B97D9C16-E250-4BAA-8755-89544D35E211}" type="datetimeFigureOut">
              <a:rPr lang="en-US" smtClean="0"/>
              <a:t>9/5/2023</a:t>
            </a:fld>
            <a:endParaRPr lang="en-US"/>
          </a:p>
        </p:txBody>
      </p:sp>
      <p:sp>
        <p:nvSpPr>
          <p:cNvPr id="6" name="Footer Placeholder 5">
            <a:extLst>
              <a:ext uri="{FF2B5EF4-FFF2-40B4-BE49-F238E27FC236}">
                <a16:creationId xmlns:a16="http://schemas.microsoft.com/office/drawing/2014/main" id="{57E1748A-6313-4C9C-9A26-70BBEFDB4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A7F077-4181-43DF-B2CE-C78A2779FA9C}"/>
              </a:ext>
            </a:extLst>
          </p:cNvPr>
          <p:cNvSpPr>
            <a:spLocks noGrp="1"/>
          </p:cNvSpPr>
          <p:nvPr>
            <p:ph type="sldNum" sz="quarter" idx="12"/>
          </p:nvPr>
        </p:nvSpPr>
        <p:spPr/>
        <p:txBody>
          <a:bodyPr/>
          <a:lstStyle/>
          <a:p>
            <a:fld id="{3DB4CBB9-5DAD-481F-804B-D4A1ED2B2EA9}" type="slidenum">
              <a:rPr lang="en-US" smtClean="0"/>
              <a:t>‹#›</a:t>
            </a:fld>
            <a:endParaRPr lang="en-US"/>
          </a:p>
        </p:txBody>
      </p:sp>
    </p:spTree>
    <p:extLst>
      <p:ext uri="{BB962C8B-B14F-4D97-AF65-F5344CB8AC3E}">
        <p14:creationId xmlns:p14="http://schemas.microsoft.com/office/powerpoint/2010/main" val="3506061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8108B-79E4-4CF1-8258-6155D6BADA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9C8CAE8-B77E-4881-A718-0AEF09F180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0F19184-06BD-44D5-A93D-7159FCF1E5F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BB9704-68CA-4FB3-97CD-994628A797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1978B87-41F1-42DC-A855-7487F3B6A2F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27D5CF2-D9D9-4D39-B997-12C13685F790}"/>
              </a:ext>
            </a:extLst>
          </p:cNvPr>
          <p:cNvSpPr>
            <a:spLocks noGrp="1"/>
          </p:cNvSpPr>
          <p:nvPr>
            <p:ph type="dt" sz="half" idx="10"/>
          </p:nvPr>
        </p:nvSpPr>
        <p:spPr/>
        <p:txBody>
          <a:bodyPr/>
          <a:lstStyle/>
          <a:p>
            <a:fld id="{B97D9C16-E250-4BAA-8755-89544D35E211}" type="datetimeFigureOut">
              <a:rPr lang="en-US" smtClean="0"/>
              <a:t>9/5/2023</a:t>
            </a:fld>
            <a:endParaRPr lang="en-US"/>
          </a:p>
        </p:txBody>
      </p:sp>
      <p:sp>
        <p:nvSpPr>
          <p:cNvPr id="8" name="Footer Placeholder 7">
            <a:extLst>
              <a:ext uri="{FF2B5EF4-FFF2-40B4-BE49-F238E27FC236}">
                <a16:creationId xmlns:a16="http://schemas.microsoft.com/office/drawing/2014/main" id="{C1802DB5-48FC-4311-8A7C-BA80C7DD7B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F58502C-FD79-42BA-BB5F-7680EC03F551}"/>
              </a:ext>
            </a:extLst>
          </p:cNvPr>
          <p:cNvSpPr>
            <a:spLocks noGrp="1"/>
          </p:cNvSpPr>
          <p:nvPr>
            <p:ph type="sldNum" sz="quarter" idx="12"/>
          </p:nvPr>
        </p:nvSpPr>
        <p:spPr/>
        <p:txBody>
          <a:bodyPr/>
          <a:lstStyle/>
          <a:p>
            <a:fld id="{3DB4CBB9-5DAD-481F-804B-D4A1ED2B2EA9}" type="slidenum">
              <a:rPr lang="en-US" smtClean="0"/>
              <a:t>‹#›</a:t>
            </a:fld>
            <a:endParaRPr lang="en-US"/>
          </a:p>
        </p:txBody>
      </p:sp>
    </p:spTree>
    <p:extLst>
      <p:ext uri="{BB962C8B-B14F-4D97-AF65-F5344CB8AC3E}">
        <p14:creationId xmlns:p14="http://schemas.microsoft.com/office/powerpoint/2010/main" val="4062689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0BB2F-2E59-4499-94C0-D22035229BD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F15F70-57C0-4829-A16C-429F97CB280A}"/>
              </a:ext>
            </a:extLst>
          </p:cNvPr>
          <p:cNvSpPr>
            <a:spLocks noGrp="1"/>
          </p:cNvSpPr>
          <p:nvPr>
            <p:ph type="dt" sz="half" idx="10"/>
          </p:nvPr>
        </p:nvSpPr>
        <p:spPr/>
        <p:txBody>
          <a:bodyPr/>
          <a:lstStyle/>
          <a:p>
            <a:fld id="{B97D9C16-E250-4BAA-8755-89544D35E211}" type="datetimeFigureOut">
              <a:rPr lang="en-US" smtClean="0"/>
              <a:t>9/5/2023</a:t>
            </a:fld>
            <a:endParaRPr lang="en-US"/>
          </a:p>
        </p:txBody>
      </p:sp>
      <p:sp>
        <p:nvSpPr>
          <p:cNvPr id="4" name="Footer Placeholder 3">
            <a:extLst>
              <a:ext uri="{FF2B5EF4-FFF2-40B4-BE49-F238E27FC236}">
                <a16:creationId xmlns:a16="http://schemas.microsoft.com/office/drawing/2014/main" id="{8E85645D-B9CF-4768-8364-DAFAAF1F32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A34A80-3DB6-4BD5-AB37-EF6F4148A01B}"/>
              </a:ext>
            </a:extLst>
          </p:cNvPr>
          <p:cNvSpPr>
            <a:spLocks noGrp="1"/>
          </p:cNvSpPr>
          <p:nvPr>
            <p:ph type="sldNum" sz="quarter" idx="12"/>
          </p:nvPr>
        </p:nvSpPr>
        <p:spPr/>
        <p:txBody>
          <a:bodyPr/>
          <a:lstStyle/>
          <a:p>
            <a:fld id="{3DB4CBB9-5DAD-481F-804B-D4A1ED2B2EA9}" type="slidenum">
              <a:rPr lang="en-US" smtClean="0"/>
              <a:t>‹#›</a:t>
            </a:fld>
            <a:endParaRPr lang="en-US"/>
          </a:p>
        </p:txBody>
      </p:sp>
    </p:spTree>
    <p:extLst>
      <p:ext uri="{BB962C8B-B14F-4D97-AF65-F5344CB8AC3E}">
        <p14:creationId xmlns:p14="http://schemas.microsoft.com/office/powerpoint/2010/main" val="597649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76D76D-A040-450D-B8E0-5426EDA8E1E8}"/>
              </a:ext>
            </a:extLst>
          </p:cNvPr>
          <p:cNvSpPr>
            <a:spLocks noGrp="1"/>
          </p:cNvSpPr>
          <p:nvPr>
            <p:ph type="dt" sz="half" idx="10"/>
          </p:nvPr>
        </p:nvSpPr>
        <p:spPr/>
        <p:txBody>
          <a:bodyPr/>
          <a:lstStyle/>
          <a:p>
            <a:fld id="{B97D9C16-E250-4BAA-8755-89544D35E211}" type="datetimeFigureOut">
              <a:rPr lang="en-US" smtClean="0"/>
              <a:t>9/5/2023</a:t>
            </a:fld>
            <a:endParaRPr lang="en-US"/>
          </a:p>
        </p:txBody>
      </p:sp>
      <p:sp>
        <p:nvSpPr>
          <p:cNvPr id="3" name="Footer Placeholder 2">
            <a:extLst>
              <a:ext uri="{FF2B5EF4-FFF2-40B4-BE49-F238E27FC236}">
                <a16:creationId xmlns:a16="http://schemas.microsoft.com/office/drawing/2014/main" id="{BFE22535-8DEE-4584-857B-DF840FC733F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700077-ADCF-452E-876F-E3E6A3351FBF}"/>
              </a:ext>
            </a:extLst>
          </p:cNvPr>
          <p:cNvSpPr>
            <a:spLocks noGrp="1"/>
          </p:cNvSpPr>
          <p:nvPr>
            <p:ph type="sldNum" sz="quarter" idx="12"/>
          </p:nvPr>
        </p:nvSpPr>
        <p:spPr/>
        <p:txBody>
          <a:bodyPr/>
          <a:lstStyle/>
          <a:p>
            <a:fld id="{3DB4CBB9-5DAD-481F-804B-D4A1ED2B2EA9}" type="slidenum">
              <a:rPr lang="en-US" smtClean="0"/>
              <a:t>‹#›</a:t>
            </a:fld>
            <a:endParaRPr lang="en-US"/>
          </a:p>
        </p:txBody>
      </p:sp>
    </p:spTree>
    <p:extLst>
      <p:ext uri="{BB962C8B-B14F-4D97-AF65-F5344CB8AC3E}">
        <p14:creationId xmlns:p14="http://schemas.microsoft.com/office/powerpoint/2010/main" val="384243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59513-FFB1-4D71-8F8E-3328CCE695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86F6713-0687-4325-B8B7-5001A4F908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B0F888-A8CC-49FC-9FFC-365DFE2FAD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16AF532-CCC5-491C-AB0E-D673578C1280}"/>
              </a:ext>
            </a:extLst>
          </p:cNvPr>
          <p:cNvSpPr>
            <a:spLocks noGrp="1"/>
          </p:cNvSpPr>
          <p:nvPr>
            <p:ph type="dt" sz="half" idx="10"/>
          </p:nvPr>
        </p:nvSpPr>
        <p:spPr/>
        <p:txBody>
          <a:bodyPr/>
          <a:lstStyle/>
          <a:p>
            <a:fld id="{B97D9C16-E250-4BAA-8755-89544D35E211}" type="datetimeFigureOut">
              <a:rPr lang="en-US" smtClean="0"/>
              <a:t>9/5/2023</a:t>
            </a:fld>
            <a:endParaRPr lang="en-US"/>
          </a:p>
        </p:txBody>
      </p:sp>
      <p:sp>
        <p:nvSpPr>
          <p:cNvPr id="6" name="Footer Placeholder 5">
            <a:extLst>
              <a:ext uri="{FF2B5EF4-FFF2-40B4-BE49-F238E27FC236}">
                <a16:creationId xmlns:a16="http://schemas.microsoft.com/office/drawing/2014/main" id="{FC72A459-D62B-4E83-8E28-BCDB9F8ECD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19B53-A583-40A0-BDD6-0CAB49545D28}"/>
              </a:ext>
            </a:extLst>
          </p:cNvPr>
          <p:cNvSpPr>
            <a:spLocks noGrp="1"/>
          </p:cNvSpPr>
          <p:nvPr>
            <p:ph type="sldNum" sz="quarter" idx="12"/>
          </p:nvPr>
        </p:nvSpPr>
        <p:spPr/>
        <p:txBody>
          <a:bodyPr/>
          <a:lstStyle/>
          <a:p>
            <a:fld id="{3DB4CBB9-5DAD-481F-804B-D4A1ED2B2EA9}" type="slidenum">
              <a:rPr lang="en-US" smtClean="0"/>
              <a:t>‹#›</a:t>
            </a:fld>
            <a:endParaRPr lang="en-US"/>
          </a:p>
        </p:txBody>
      </p:sp>
    </p:spTree>
    <p:extLst>
      <p:ext uri="{BB962C8B-B14F-4D97-AF65-F5344CB8AC3E}">
        <p14:creationId xmlns:p14="http://schemas.microsoft.com/office/powerpoint/2010/main" val="3334022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6D929-BB4F-4675-860D-7E80321576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5D68A05-78C2-475C-94F2-42FC625397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FB21B11-AE8C-43C3-B892-37008B7DB3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7639383-61D6-4C00-8FBD-5BB64B6AA985}"/>
              </a:ext>
            </a:extLst>
          </p:cNvPr>
          <p:cNvSpPr>
            <a:spLocks noGrp="1"/>
          </p:cNvSpPr>
          <p:nvPr>
            <p:ph type="dt" sz="half" idx="10"/>
          </p:nvPr>
        </p:nvSpPr>
        <p:spPr/>
        <p:txBody>
          <a:bodyPr/>
          <a:lstStyle/>
          <a:p>
            <a:fld id="{B97D9C16-E250-4BAA-8755-89544D35E211}" type="datetimeFigureOut">
              <a:rPr lang="en-US" smtClean="0"/>
              <a:t>9/5/2023</a:t>
            </a:fld>
            <a:endParaRPr lang="en-US"/>
          </a:p>
        </p:txBody>
      </p:sp>
      <p:sp>
        <p:nvSpPr>
          <p:cNvPr id="6" name="Footer Placeholder 5">
            <a:extLst>
              <a:ext uri="{FF2B5EF4-FFF2-40B4-BE49-F238E27FC236}">
                <a16:creationId xmlns:a16="http://schemas.microsoft.com/office/drawing/2014/main" id="{683C0927-E5F0-4DCA-A5FE-4698B370FD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0F7090-EBD4-4094-9179-03F620A4A16E}"/>
              </a:ext>
            </a:extLst>
          </p:cNvPr>
          <p:cNvSpPr>
            <a:spLocks noGrp="1"/>
          </p:cNvSpPr>
          <p:nvPr>
            <p:ph type="sldNum" sz="quarter" idx="12"/>
          </p:nvPr>
        </p:nvSpPr>
        <p:spPr/>
        <p:txBody>
          <a:bodyPr/>
          <a:lstStyle/>
          <a:p>
            <a:fld id="{3DB4CBB9-5DAD-481F-804B-D4A1ED2B2EA9}" type="slidenum">
              <a:rPr lang="en-US" smtClean="0"/>
              <a:t>‹#›</a:t>
            </a:fld>
            <a:endParaRPr lang="en-US"/>
          </a:p>
        </p:txBody>
      </p:sp>
    </p:spTree>
    <p:extLst>
      <p:ext uri="{BB962C8B-B14F-4D97-AF65-F5344CB8AC3E}">
        <p14:creationId xmlns:p14="http://schemas.microsoft.com/office/powerpoint/2010/main" val="849679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6B7EC7-790A-4BA7-B8CB-A23FFE1FFD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718712-623E-4B79-9AB5-1FCFA7B0B9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1E3DD1-5B62-4980-80C5-971F1FE162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7D9C16-E250-4BAA-8755-89544D35E211}" type="datetimeFigureOut">
              <a:rPr lang="en-US" smtClean="0"/>
              <a:t>9/5/2023</a:t>
            </a:fld>
            <a:endParaRPr lang="en-US"/>
          </a:p>
        </p:txBody>
      </p:sp>
      <p:sp>
        <p:nvSpPr>
          <p:cNvPr id="5" name="Footer Placeholder 4">
            <a:extLst>
              <a:ext uri="{FF2B5EF4-FFF2-40B4-BE49-F238E27FC236}">
                <a16:creationId xmlns:a16="http://schemas.microsoft.com/office/drawing/2014/main" id="{F938D652-EF1A-4790-88AB-EB749A1072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9AC4CE-CCDF-4AC1-9DFB-B740EE9F22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B4CBB9-5DAD-481F-804B-D4A1ED2B2EA9}" type="slidenum">
              <a:rPr lang="en-US" smtClean="0"/>
              <a:t>‹#›</a:t>
            </a:fld>
            <a:endParaRPr lang="en-US"/>
          </a:p>
        </p:txBody>
      </p:sp>
    </p:spTree>
    <p:extLst>
      <p:ext uri="{BB962C8B-B14F-4D97-AF65-F5344CB8AC3E}">
        <p14:creationId xmlns:p14="http://schemas.microsoft.com/office/powerpoint/2010/main" val="40782911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9.jpg"/><Relationship Id="rId3" Type="http://schemas.openxmlformats.org/officeDocument/2006/relationships/image" Target="../media/image94.jpg"/><Relationship Id="rId7" Type="http://schemas.openxmlformats.org/officeDocument/2006/relationships/image" Target="../media/image98.png"/><Relationship Id="rId2"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jpeg"/><Relationship Id="rId9" Type="http://schemas.openxmlformats.org/officeDocument/2006/relationships/image" Target="../media/image100.jpg"/></Relationships>
</file>

<file path=ppt/slides/_rels/slide11.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84.jpg"/><Relationship Id="rId3" Type="http://schemas.openxmlformats.org/officeDocument/2006/relationships/image" Target="../media/image22.jpeg"/><Relationship Id="rId7" Type="http://schemas.openxmlformats.org/officeDocument/2006/relationships/image" Target="../media/image81.jpg"/><Relationship Id="rId12" Type="http://schemas.openxmlformats.org/officeDocument/2006/relationships/image" Target="../media/image105.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0.jpg"/><Relationship Id="rId11" Type="http://schemas.openxmlformats.org/officeDocument/2006/relationships/image" Target="../media/image104.jpg"/><Relationship Id="rId5" Type="http://schemas.openxmlformats.org/officeDocument/2006/relationships/image" Target="../media/image78.jpg"/><Relationship Id="rId10" Type="http://schemas.openxmlformats.org/officeDocument/2006/relationships/image" Target="../media/image103.jpg"/><Relationship Id="rId4" Type="http://schemas.openxmlformats.org/officeDocument/2006/relationships/image" Target="../media/image79.jpg"/><Relationship Id="rId9" Type="http://schemas.openxmlformats.org/officeDocument/2006/relationships/image" Target="../media/image88.png"/></Relationships>
</file>

<file path=ppt/slides/_rels/slide12.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110.jpg"/><Relationship Id="rId18" Type="http://schemas.openxmlformats.org/officeDocument/2006/relationships/image" Target="../media/image114.jpg"/><Relationship Id="rId3" Type="http://schemas.openxmlformats.org/officeDocument/2006/relationships/image" Target="../media/image22.jpeg"/><Relationship Id="rId7" Type="http://schemas.openxmlformats.org/officeDocument/2006/relationships/image" Target="../media/image81.jpg"/><Relationship Id="rId12" Type="http://schemas.openxmlformats.org/officeDocument/2006/relationships/image" Target="../media/image109.png"/><Relationship Id="rId17" Type="http://schemas.openxmlformats.org/officeDocument/2006/relationships/image" Target="../media/image113.jpeg"/><Relationship Id="rId2" Type="http://schemas.openxmlformats.org/officeDocument/2006/relationships/notesSlide" Target="../notesSlides/notesSlide4.xml"/><Relationship Id="rId16" Type="http://schemas.openxmlformats.org/officeDocument/2006/relationships/image" Target="../media/image84.jpg"/><Relationship Id="rId1" Type="http://schemas.openxmlformats.org/officeDocument/2006/relationships/slideLayout" Target="../slideLayouts/slideLayout2.xml"/><Relationship Id="rId6" Type="http://schemas.openxmlformats.org/officeDocument/2006/relationships/image" Target="../media/image80.jpg"/><Relationship Id="rId11" Type="http://schemas.openxmlformats.org/officeDocument/2006/relationships/image" Target="../media/image108.jpg"/><Relationship Id="rId5" Type="http://schemas.openxmlformats.org/officeDocument/2006/relationships/image" Target="../media/image78.jpg"/><Relationship Id="rId15" Type="http://schemas.openxmlformats.org/officeDocument/2006/relationships/image" Target="../media/image112.jpg"/><Relationship Id="rId10" Type="http://schemas.openxmlformats.org/officeDocument/2006/relationships/image" Target="../media/image107.jpg"/><Relationship Id="rId4" Type="http://schemas.openxmlformats.org/officeDocument/2006/relationships/image" Target="../media/image79.jpg"/><Relationship Id="rId9" Type="http://schemas.openxmlformats.org/officeDocument/2006/relationships/image" Target="../media/image106.jpg"/><Relationship Id="rId14" Type="http://schemas.openxmlformats.org/officeDocument/2006/relationships/image" Target="../media/image111.png"/></Relationships>
</file>

<file path=ppt/slides/_rels/slide13.xml.rels><?xml version="1.0" encoding="UTF-8" standalone="yes"?>
<Relationships xmlns="http://schemas.openxmlformats.org/package/2006/relationships"><Relationship Id="rId8" Type="http://schemas.openxmlformats.org/officeDocument/2006/relationships/image" Target="../media/image79.jpg"/><Relationship Id="rId3" Type="http://schemas.openxmlformats.org/officeDocument/2006/relationships/image" Target="../media/image115.jpg"/><Relationship Id="rId7" Type="http://schemas.openxmlformats.org/officeDocument/2006/relationships/image" Target="../media/image118.png"/><Relationship Id="rId12" Type="http://schemas.openxmlformats.org/officeDocument/2006/relationships/image" Target="../media/image82.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jpeg"/><Relationship Id="rId11" Type="http://schemas.openxmlformats.org/officeDocument/2006/relationships/image" Target="../media/image81.jpg"/><Relationship Id="rId5" Type="http://schemas.openxmlformats.org/officeDocument/2006/relationships/image" Target="../media/image117.jpg"/><Relationship Id="rId10" Type="http://schemas.openxmlformats.org/officeDocument/2006/relationships/image" Target="../media/image80.jpg"/><Relationship Id="rId4" Type="http://schemas.openxmlformats.org/officeDocument/2006/relationships/image" Target="../media/image116.jpeg"/><Relationship Id="rId9" Type="http://schemas.openxmlformats.org/officeDocument/2006/relationships/image" Target="../media/image78.jpg"/></Relationships>
</file>

<file path=ppt/slides/_rels/slide14.xml.rels><?xml version="1.0" encoding="UTF-8" standalone="yes"?>
<Relationships xmlns="http://schemas.openxmlformats.org/package/2006/relationships"><Relationship Id="rId3" Type="http://schemas.openxmlformats.org/officeDocument/2006/relationships/image" Target="../media/image120.jpg"/><Relationship Id="rId7" Type="http://schemas.openxmlformats.org/officeDocument/2006/relationships/image" Target="../media/image123.png"/><Relationship Id="rId2" Type="http://schemas.openxmlformats.org/officeDocument/2006/relationships/image" Target="../media/image119.jp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8" Type="http://schemas.openxmlformats.org/officeDocument/2006/relationships/image" Target="../media/image128.jpg"/><Relationship Id="rId13" Type="http://schemas.openxmlformats.org/officeDocument/2006/relationships/image" Target="../media/image133.jpg"/><Relationship Id="rId3" Type="http://schemas.openxmlformats.org/officeDocument/2006/relationships/image" Target="../media/image124.jpg"/><Relationship Id="rId7" Type="http://schemas.openxmlformats.org/officeDocument/2006/relationships/image" Target="../media/image127.jpg"/><Relationship Id="rId12" Type="http://schemas.openxmlformats.org/officeDocument/2006/relationships/image" Target="../media/image132.jp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126.jpg"/><Relationship Id="rId11" Type="http://schemas.openxmlformats.org/officeDocument/2006/relationships/image" Target="../media/image131.jpg"/><Relationship Id="rId5" Type="http://schemas.openxmlformats.org/officeDocument/2006/relationships/image" Target="../media/image40.jpg"/><Relationship Id="rId10" Type="http://schemas.openxmlformats.org/officeDocument/2006/relationships/image" Target="../media/image130.jpg"/><Relationship Id="rId4" Type="http://schemas.openxmlformats.org/officeDocument/2006/relationships/image" Target="../media/image125.jpg"/><Relationship Id="rId9" Type="http://schemas.openxmlformats.org/officeDocument/2006/relationships/image" Target="../media/image129.jpg"/><Relationship Id="rId14" Type="http://schemas.openxmlformats.org/officeDocument/2006/relationships/image" Target="../media/image134.jpg"/></Relationships>
</file>

<file path=ppt/slides/_rels/slide16.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5.png"/><Relationship Id="rId7" Type="http://schemas.openxmlformats.org/officeDocument/2006/relationships/image" Target="../media/image138.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jpg"/><Relationship Id="rId4" Type="http://schemas.openxmlformats.org/officeDocument/2006/relationships/image" Target="../media/image130.jpg"/><Relationship Id="rId9" Type="http://schemas.openxmlformats.org/officeDocument/2006/relationships/image" Target="../media/image140.jpg"/></Relationships>
</file>

<file path=ppt/slides/_rels/slide17.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39.png"/><Relationship Id="rId3" Type="http://schemas.openxmlformats.org/officeDocument/2006/relationships/image" Target="../media/image143.jpg"/><Relationship Id="rId7" Type="http://schemas.openxmlformats.org/officeDocument/2006/relationships/image" Target="../media/image145.png"/><Relationship Id="rId12" Type="http://schemas.openxmlformats.org/officeDocument/2006/relationships/image" Target="../media/image150.jpe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jpeg"/><Relationship Id="rId5" Type="http://schemas.openxmlformats.org/officeDocument/2006/relationships/image" Target="../media/image136.png"/><Relationship Id="rId15" Type="http://schemas.openxmlformats.org/officeDocument/2006/relationships/image" Target="../media/image152.jpg"/><Relationship Id="rId10" Type="http://schemas.openxmlformats.org/officeDocument/2006/relationships/image" Target="../media/image148.jpeg"/><Relationship Id="rId4" Type="http://schemas.openxmlformats.org/officeDocument/2006/relationships/image" Target="../media/image130.jpg"/><Relationship Id="rId9" Type="http://schemas.openxmlformats.org/officeDocument/2006/relationships/image" Target="../media/image147.jpg"/><Relationship Id="rId14" Type="http://schemas.openxmlformats.org/officeDocument/2006/relationships/image" Target="../media/image151.jpeg"/></Relationships>
</file>

<file path=ppt/slides/_rels/slide18.xml.rels><?xml version="1.0" encoding="UTF-8" standalone="yes"?>
<Relationships xmlns="http://schemas.openxmlformats.org/package/2006/relationships"><Relationship Id="rId8" Type="http://schemas.openxmlformats.org/officeDocument/2006/relationships/image" Target="../media/image157.jpg"/><Relationship Id="rId13" Type="http://schemas.openxmlformats.org/officeDocument/2006/relationships/image" Target="../media/image161.jpg"/><Relationship Id="rId18" Type="http://schemas.openxmlformats.org/officeDocument/2006/relationships/image" Target="../media/image166.jpg"/><Relationship Id="rId3" Type="http://schemas.openxmlformats.org/officeDocument/2006/relationships/image" Target="../media/image136.png"/><Relationship Id="rId7" Type="http://schemas.openxmlformats.org/officeDocument/2006/relationships/image" Target="../media/image156.png"/><Relationship Id="rId12" Type="http://schemas.openxmlformats.org/officeDocument/2006/relationships/image" Target="../media/image160.jpg"/><Relationship Id="rId17" Type="http://schemas.openxmlformats.org/officeDocument/2006/relationships/image" Target="../media/image165.jpg"/><Relationship Id="rId2" Type="http://schemas.openxmlformats.org/officeDocument/2006/relationships/image" Target="../media/image135.png"/><Relationship Id="rId16" Type="http://schemas.openxmlformats.org/officeDocument/2006/relationships/image" Target="../media/image164.jpg"/><Relationship Id="rId1" Type="http://schemas.openxmlformats.org/officeDocument/2006/relationships/slideLayout" Target="../slideLayouts/slideLayout2.xml"/><Relationship Id="rId6" Type="http://schemas.openxmlformats.org/officeDocument/2006/relationships/image" Target="../media/image155.jpg"/><Relationship Id="rId11" Type="http://schemas.openxmlformats.org/officeDocument/2006/relationships/image" Target="../media/image159.png"/><Relationship Id="rId5" Type="http://schemas.openxmlformats.org/officeDocument/2006/relationships/image" Target="../media/image154.jpg"/><Relationship Id="rId15" Type="http://schemas.openxmlformats.org/officeDocument/2006/relationships/image" Target="../media/image163.jpg"/><Relationship Id="rId10" Type="http://schemas.openxmlformats.org/officeDocument/2006/relationships/image" Target="../media/image158.jpg"/><Relationship Id="rId4" Type="http://schemas.openxmlformats.org/officeDocument/2006/relationships/image" Target="../media/image153.jpg"/><Relationship Id="rId9" Type="http://schemas.openxmlformats.org/officeDocument/2006/relationships/image" Target="../media/image115.jpg"/><Relationship Id="rId14" Type="http://schemas.openxmlformats.org/officeDocument/2006/relationships/image" Target="../media/image162.jpg"/></Relationships>
</file>

<file path=ppt/slides/_rels/slide19.xml.rels><?xml version="1.0" encoding="UTF-8" standalone="yes"?>
<Relationships xmlns="http://schemas.openxmlformats.org/package/2006/relationships"><Relationship Id="rId8" Type="http://schemas.openxmlformats.org/officeDocument/2006/relationships/image" Target="../media/image170.jpg"/><Relationship Id="rId13" Type="http://schemas.openxmlformats.org/officeDocument/2006/relationships/image" Target="../media/image174.jpg"/><Relationship Id="rId3" Type="http://schemas.openxmlformats.org/officeDocument/2006/relationships/image" Target="../media/image135.png"/><Relationship Id="rId7" Type="http://schemas.openxmlformats.org/officeDocument/2006/relationships/image" Target="../media/image154.jpg"/><Relationship Id="rId12" Type="http://schemas.openxmlformats.org/officeDocument/2006/relationships/image" Target="../media/image173.jp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69.jpeg"/><Relationship Id="rId11" Type="http://schemas.openxmlformats.org/officeDocument/2006/relationships/image" Target="../media/image26.jpg"/><Relationship Id="rId5" Type="http://schemas.openxmlformats.org/officeDocument/2006/relationships/image" Target="../media/image168.jpg"/><Relationship Id="rId10" Type="http://schemas.openxmlformats.org/officeDocument/2006/relationships/image" Target="../media/image172.jpg"/><Relationship Id="rId4" Type="http://schemas.openxmlformats.org/officeDocument/2006/relationships/image" Target="../media/image167.jpeg"/><Relationship Id="rId9" Type="http://schemas.openxmlformats.org/officeDocument/2006/relationships/image" Target="../media/image171.png"/></Relationships>
</file>

<file path=ppt/slides/_rels/slide2.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png"/><Relationship Id="rId18" Type="http://schemas.openxmlformats.org/officeDocument/2006/relationships/image" Target="../media/image19.jpg"/><Relationship Id="rId3" Type="http://schemas.openxmlformats.org/officeDocument/2006/relationships/image" Target="../media/image4.jpg"/><Relationship Id="rId7" Type="http://schemas.openxmlformats.org/officeDocument/2006/relationships/image" Target="../media/image8.jpeg"/><Relationship Id="rId12" Type="http://schemas.openxmlformats.org/officeDocument/2006/relationships/image" Target="../media/image13.jpg"/><Relationship Id="rId17" Type="http://schemas.openxmlformats.org/officeDocument/2006/relationships/image" Target="../media/image18.jpg"/><Relationship Id="rId2" Type="http://schemas.openxmlformats.org/officeDocument/2006/relationships/image" Target="../media/image3.png"/><Relationship Id="rId16" Type="http://schemas.openxmlformats.org/officeDocument/2006/relationships/image" Target="../media/image17.jpg"/><Relationship Id="rId20"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jpg"/><Relationship Id="rId19" Type="http://schemas.openxmlformats.org/officeDocument/2006/relationships/image" Target="../media/image20.jpeg"/><Relationship Id="rId4" Type="http://schemas.openxmlformats.org/officeDocument/2006/relationships/image" Target="../media/image5.jpg"/><Relationship Id="rId9" Type="http://schemas.openxmlformats.org/officeDocument/2006/relationships/image" Target="../media/image10.png"/><Relationship Id="rId14" Type="http://schemas.openxmlformats.org/officeDocument/2006/relationships/image" Target="../media/image15.jpg"/></Relationships>
</file>

<file path=ppt/slides/_rels/slide20.xml.rels><?xml version="1.0" encoding="UTF-8" standalone="yes"?>
<Relationships xmlns="http://schemas.openxmlformats.org/package/2006/relationships"><Relationship Id="rId8" Type="http://schemas.openxmlformats.org/officeDocument/2006/relationships/image" Target="../media/image179.jpg"/><Relationship Id="rId13" Type="http://schemas.openxmlformats.org/officeDocument/2006/relationships/image" Target="../media/image42.jpg"/><Relationship Id="rId18" Type="http://schemas.openxmlformats.org/officeDocument/2006/relationships/image" Target="../media/image183.jpg"/><Relationship Id="rId3" Type="http://schemas.openxmlformats.org/officeDocument/2006/relationships/image" Target="../media/image101.png"/><Relationship Id="rId7" Type="http://schemas.openxmlformats.org/officeDocument/2006/relationships/image" Target="../media/image178.jpg"/><Relationship Id="rId12" Type="http://schemas.openxmlformats.org/officeDocument/2006/relationships/image" Target="../media/image36.png"/><Relationship Id="rId17" Type="http://schemas.openxmlformats.org/officeDocument/2006/relationships/image" Target="../media/image182.jpg"/><Relationship Id="rId2" Type="http://schemas.openxmlformats.org/officeDocument/2006/relationships/image" Target="../media/image13.jpg"/><Relationship Id="rId16" Type="http://schemas.openxmlformats.org/officeDocument/2006/relationships/image" Target="../media/image181.jpeg"/><Relationship Id="rId1" Type="http://schemas.openxmlformats.org/officeDocument/2006/relationships/slideLayout" Target="../slideLayouts/slideLayout2.xml"/><Relationship Id="rId6" Type="http://schemas.openxmlformats.org/officeDocument/2006/relationships/image" Target="../media/image177.jpg"/><Relationship Id="rId11" Type="http://schemas.openxmlformats.org/officeDocument/2006/relationships/image" Target="../media/image39.jpeg"/><Relationship Id="rId5" Type="http://schemas.openxmlformats.org/officeDocument/2006/relationships/image" Target="../media/image176.png"/><Relationship Id="rId15" Type="http://schemas.openxmlformats.org/officeDocument/2006/relationships/image" Target="../media/image44.jpg"/><Relationship Id="rId10" Type="http://schemas.openxmlformats.org/officeDocument/2006/relationships/image" Target="../media/image38.jpeg"/><Relationship Id="rId19" Type="http://schemas.openxmlformats.org/officeDocument/2006/relationships/image" Target="../media/image62.png"/><Relationship Id="rId4" Type="http://schemas.openxmlformats.org/officeDocument/2006/relationships/image" Target="../media/image175.png"/><Relationship Id="rId9" Type="http://schemas.openxmlformats.org/officeDocument/2006/relationships/image" Target="../media/image180.jpg"/><Relationship Id="rId14" Type="http://schemas.openxmlformats.org/officeDocument/2006/relationships/image" Target="../media/image43.jpeg"/></Relationships>
</file>

<file path=ppt/slides/_rels/slide21.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91.png"/><Relationship Id="rId18" Type="http://schemas.openxmlformats.org/officeDocument/2006/relationships/image" Target="../media/image136.png"/><Relationship Id="rId26" Type="http://schemas.openxmlformats.org/officeDocument/2006/relationships/image" Target="../media/image202.png"/><Relationship Id="rId3" Type="http://schemas.openxmlformats.org/officeDocument/2006/relationships/image" Target="../media/image101.png"/><Relationship Id="rId21" Type="http://schemas.openxmlformats.org/officeDocument/2006/relationships/image" Target="../media/image198.jpeg"/><Relationship Id="rId7" Type="http://schemas.openxmlformats.org/officeDocument/2006/relationships/image" Target="../media/image186.jpg"/><Relationship Id="rId12" Type="http://schemas.openxmlformats.org/officeDocument/2006/relationships/image" Target="../media/image190.jpg"/><Relationship Id="rId17" Type="http://schemas.openxmlformats.org/officeDocument/2006/relationships/image" Target="../media/image195.png"/><Relationship Id="rId25" Type="http://schemas.openxmlformats.org/officeDocument/2006/relationships/image" Target="../media/image201.jpg"/><Relationship Id="rId2" Type="http://schemas.openxmlformats.org/officeDocument/2006/relationships/image" Target="../media/image177.jpg"/><Relationship Id="rId16" Type="http://schemas.openxmlformats.org/officeDocument/2006/relationships/image" Target="../media/image194.png"/><Relationship Id="rId20" Type="http://schemas.openxmlformats.org/officeDocument/2006/relationships/image" Target="../media/image197.png"/><Relationship Id="rId1" Type="http://schemas.openxmlformats.org/officeDocument/2006/relationships/slideLayout" Target="../slideLayouts/slideLayout2.xml"/><Relationship Id="rId6" Type="http://schemas.openxmlformats.org/officeDocument/2006/relationships/image" Target="../media/image185.jpg"/><Relationship Id="rId11" Type="http://schemas.openxmlformats.org/officeDocument/2006/relationships/image" Target="../media/image173.jpg"/><Relationship Id="rId24" Type="http://schemas.openxmlformats.org/officeDocument/2006/relationships/image" Target="../media/image178.jpg"/><Relationship Id="rId5" Type="http://schemas.openxmlformats.org/officeDocument/2006/relationships/image" Target="../media/image184.jpg"/><Relationship Id="rId15" Type="http://schemas.openxmlformats.org/officeDocument/2006/relationships/image" Target="../media/image193.jpeg"/><Relationship Id="rId23" Type="http://schemas.openxmlformats.org/officeDocument/2006/relationships/image" Target="../media/image200.png"/><Relationship Id="rId28" Type="http://schemas.openxmlformats.org/officeDocument/2006/relationships/image" Target="../media/image204.jpg"/><Relationship Id="rId10" Type="http://schemas.openxmlformats.org/officeDocument/2006/relationships/image" Target="../media/image189.jpg"/><Relationship Id="rId19" Type="http://schemas.openxmlformats.org/officeDocument/2006/relationships/image" Target="../media/image196.png"/><Relationship Id="rId4" Type="http://schemas.openxmlformats.org/officeDocument/2006/relationships/image" Target="../media/image176.png"/><Relationship Id="rId9" Type="http://schemas.openxmlformats.org/officeDocument/2006/relationships/image" Target="../media/image188.jpeg"/><Relationship Id="rId14" Type="http://schemas.openxmlformats.org/officeDocument/2006/relationships/image" Target="../media/image192.png"/><Relationship Id="rId22" Type="http://schemas.openxmlformats.org/officeDocument/2006/relationships/image" Target="../media/image199.png"/><Relationship Id="rId27" Type="http://schemas.openxmlformats.org/officeDocument/2006/relationships/image" Target="../media/image203.jpg"/></Relationships>
</file>

<file path=ppt/slides/_rels/slide22.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image" Target="../media/image205.jpg"/><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image" Target="../media/image208.jpg"/><Relationship Id="rId4" Type="http://schemas.openxmlformats.org/officeDocument/2006/relationships/image" Target="../media/image207.jpg"/></Relationships>
</file>

<file path=ppt/slides/_rels/slide23.xml.rels><?xml version="1.0" encoding="UTF-8" standalone="yes"?>
<Relationships xmlns="http://schemas.openxmlformats.org/package/2006/relationships"><Relationship Id="rId8" Type="http://schemas.openxmlformats.org/officeDocument/2006/relationships/image" Target="../media/image212.jpeg"/><Relationship Id="rId13" Type="http://schemas.openxmlformats.org/officeDocument/2006/relationships/image" Target="../media/image217.jpg"/><Relationship Id="rId3" Type="http://schemas.openxmlformats.org/officeDocument/2006/relationships/image" Target="../media/image209.jpg"/><Relationship Id="rId7" Type="http://schemas.openxmlformats.org/officeDocument/2006/relationships/image" Target="../media/image211.jpg"/><Relationship Id="rId12" Type="http://schemas.openxmlformats.org/officeDocument/2006/relationships/image" Target="../media/image216.jpg"/><Relationship Id="rId17" Type="http://schemas.openxmlformats.org/officeDocument/2006/relationships/image" Target="../media/image221.png"/><Relationship Id="rId2" Type="http://schemas.openxmlformats.org/officeDocument/2006/relationships/image" Target="../media/image24.jpeg"/><Relationship Id="rId16" Type="http://schemas.openxmlformats.org/officeDocument/2006/relationships/image" Target="../media/image220.jpg"/><Relationship Id="rId1" Type="http://schemas.openxmlformats.org/officeDocument/2006/relationships/slideLayout" Target="../slideLayouts/slideLayout2.xml"/><Relationship Id="rId6" Type="http://schemas.openxmlformats.org/officeDocument/2006/relationships/image" Target="../media/image173.jpg"/><Relationship Id="rId11" Type="http://schemas.openxmlformats.org/officeDocument/2006/relationships/image" Target="../media/image215.jpg"/><Relationship Id="rId5" Type="http://schemas.openxmlformats.org/officeDocument/2006/relationships/image" Target="../media/image210.jpeg"/><Relationship Id="rId15" Type="http://schemas.openxmlformats.org/officeDocument/2006/relationships/image" Target="../media/image219.jpg"/><Relationship Id="rId10" Type="http://schemas.openxmlformats.org/officeDocument/2006/relationships/image" Target="../media/image214.png"/><Relationship Id="rId4" Type="http://schemas.openxmlformats.org/officeDocument/2006/relationships/image" Target="../media/image40.jpg"/><Relationship Id="rId9" Type="http://schemas.openxmlformats.org/officeDocument/2006/relationships/image" Target="../media/image213.png"/><Relationship Id="rId14" Type="http://schemas.openxmlformats.org/officeDocument/2006/relationships/image" Target="../media/image218.jpg"/></Relationships>
</file>

<file path=ppt/slides/_rels/slide24.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image" Target="../media/image222.jpg"/><Relationship Id="rId1" Type="http://schemas.openxmlformats.org/officeDocument/2006/relationships/slideLayout" Target="../slideLayouts/slideLayout2.xml"/><Relationship Id="rId6" Type="http://schemas.openxmlformats.org/officeDocument/2006/relationships/image" Target="../media/image226.png"/><Relationship Id="rId5" Type="http://schemas.openxmlformats.org/officeDocument/2006/relationships/image" Target="../media/image225.jpg"/><Relationship Id="rId4" Type="http://schemas.openxmlformats.org/officeDocument/2006/relationships/image" Target="../media/image224.jpg"/></Relationships>
</file>

<file path=ppt/slides/_rels/slide25.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jpg"/><Relationship Id="rId1" Type="http://schemas.openxmlformats.org/officeDocument/2006/relationships/slideLayout" Target="../slideLayouts/slideLayout2.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26.xml.rels><?xml version="1.0" encoding="UTF-8" standalone="yes"?>
<Relationships xmlns="http://schemas.openxmlformats.org/package/2006/relationships"><Relationship Id="rId8" Type="http://schemas.openxmlformats.org/officeDocument/2006/relationships/image" Target="../media/image237.jpg"/><Relationship Id="rId13" Type="http://schemas.openxmlformats.org/officeDocument/2006/relationships/image" Target="../media/image242.jpg"/><Relationship Id="rId3" Type="http://schemas.openxmlformats.org/officeDocument/2006/relationships/image" Target="../media/image233.jpg"/><Relationship Id="rId7" Type="http://schemas.openxmlformats.org/officeDocument/2006/relationships/image" Target="../media/image236.png"/><Relationship Id="rId12" Type="http://schemas.openxmlformats.org/officeDocument/2006/relationships/image" Target="../media/image241.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5.jpg"/><Relationship Id="rId11" Type="http://schemas.openxmlformats.org/officeDocument/2006/relationships/image" Target="../media/image240.jpg"/><Relationship Id="rId5" Type="http://schemas.openxmlformats.org/officeDocument/2006/relationships/image" Target="../media/image13.jpg"/><Relationship Id="rId10" Type="http://schemas.openxmlformats.org/officeDocument/2006/relationships/image" Target="../media/image239.jpg"/><Relationship Id="rId4" Type="http://schemas.openxmlformats.org/officeDocument/2006/relationships/image" Target="../media/image234.jpg"/><Relationship Id="rId9" Type="http://schemas.openxmlformats.org/officeDocument/2006/relationships/image" Target="../media/image238.jpg"/><Relationship Id="rId14" Type="http://schemas.openxmlformats.org/officeDocument/2006/relationships/image" Target="../media/image243.jpg"/></Relationships>
</file>

<file path=ppt/slides/_rels/slide27.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2.jpg"/><Relationship Id="rId18" Type="http://schemas.openxmlformats.org/officeDocument/2006/relationships/image" Target="../media/image257.png"/><Relationship Id="rId3" Type="http://schemas.openxmlformats.org/officeDocument/2006/relationships/image" Target="../media/image244.jpg"/><Relationship Id="rId21" Type="http://schemas.openxmlformats.org/officeDocument/2006/relationships/image" Target="../media/image260.jpeg"/><Relationship Id="rId7" Type="http://schemas.openxmlformats.org/officeDocument/2006/relationships/image" Target="../media/image247.png"/><Relationship Id="rId12" Type="http://schemas.openxmlformats.org/officeDocument/2006/relationships/image" Target="../media/image251.jpg"/><Relationship Id="rId17" Type="http://schemas.openxmlformats.org/officeDocument/2006/relationships/image" Target="../media/image256.jpg"/><Relationship Id="rId25" Type="http://schemas.openxmlformats.org/officeDocument/2006/relationships/image" Target="../media/image264.jpg"/><Relationship Id="rId2" Type="http://schemas.openxmlformats.org/officeDocument/2006/relationships/notesSlide" Target="../notesSlides/notesSlide8.xml"/><Relationship Id="rId16" Type="http://schemas.openxmlformats.org/officeDocument/2006/relationships/image" Target="../media/image255.jpg"/><Relationship Id="rId20" Type="http://schemas.openxmlformats.org/officeDocument/2006/relationships/image" Target="../media/image259.jpg"/><Relationship Id="rId1" Type="http://schemas.openxmlformats.org/officeDocument/2006/relationships/slideLayout" Target="../slideLayouts/slideLayout2.xml"/><Relationship Id="rId6" Type="http://schemas.openxmlformats.org/officeDocument/2006/relationships/image" Target="../media/image246.png"/><Relationship Id="rId11" Type="http://schemas.openxmlformats.org/officeDocument/2006/relationships/image" Target="../media/image250.jpg"/><Relationship Id="rId24" Type="http://schemas.openxmlformats.org/officeDocument/2006/relationships/image" Target="../media/image263.png"/><Relationship Id="rId5" Type="http://schemas.openxmlformats.org/officeDocument/2006/relationships/image" Target="../media/image245.png"/><Relationship Id="rId15" Type="http://schemas.openxmlformats.org/officeDocument/2006/relationships/image" Target="../media/image254.jpg"/><Relationship Id="rId23" Type="http://schemas.openxmlformats.org/officeDocument/2006/relationships/image" Target="../media/image262.jpg"/><Relationship Id="rId10" Type="http://schemas.openxmlformats.org/officeDocument/2006/relationships/image" Target="../media/image249.jpg"/><Relationship Id="rId19" Type="http://schemas.openxmlformats.org/officeDocument/2006/relationships/image" Target="../media/image258.png"/><Relationship Id="rId4" Type="http://schemas.openxmlformats.org/officeDocument/2006/relationships/image" Target="../media/image243.jpg"/><Relationship Id="rId9" Type="http://schemas.openxmlformats.org/officeDocument/2006/relationships/image" Target="../media/image62.png"/><Relationship Id="rId14" Type="http://schemas.openxmlformats.org/officeDocument/2006/relationships/image" Target="../media/image253.jpg"/><Relationship Id="rId22" Type="http://schemas.openxmlformats.org/officeDocument/2006/relationships/image" Target="../media/image261.png"/></Relationships>
</file>

<file path=ppt/slides/_rels/slide28.xml.rels><?xml version="1.0" encoding="UTF-8" standalone="yes"?>
<Relationships xmlns="http://schemas.openxmlformats.org/package/2006/relationships"><Relationship Id="rId13" Type="http://schemas.openxmlformats.org/officeDocument/2006/relationships/image" Target="../media/image271.jpg"/><Relationship Id="rId18" Type="http://schemas.openxmlformats.org/officeDocument/2006/relationships/image" Target="../media/image275.jpg"/><Relationship Id="rId26" Type="http://schemas.openxmlformats.org/officeDocument/2006/relationships/image" Target="../media/image283.jpg"/><Relationship Id="rId21" Type="http://schemas.openxmlformats.org/officeDocument/2006/relationships/image" Target="../media/image278.png"/><Relationship Id="rId34" Type="http://schemas.openxmlformats.org/officeDocument/2006/relationships/image" Target="../media/image291.jpg"/><Relationship Id="rId7" Type="http://schemas.openxmlformats.org/officeDocument/2006/relationships/image" Target="../media/image264.jpg"/><Relationship Id="rId12" Type="http://schemas.openxmlformats.org/officeDocument/2006/relationships/image" Target="../media/image270.jpg"/><Relationship Id="rId17" Type="http://schemas.openxmlformats.org/officeDocument/2006/relationships/image" Target="../media/image274.jpg"/><Relationship Id="rId25" Type="http://schemas.openxmlformats.org/officeDocument/2006/relationships/image" Target="../media/image282.jpg"/><Relationship Id="rId33" Type="http://schemas.openxmlformats.org/officeDocument/2006/relationships/image" Target="../media/image290.png"/><Relationship Id="rId2" Type="http://schemas.openxmlformats.org/officeDocument/2006/relationships/control" Target="../activeX/activeX1.xml"/><Relationship Id="rId16" Type="http://schemas.openxmlformats.org/officeDocument/2006/relationships/image" Target="../media/image124.jpg"/><Relationship Id="rId20" Type="http://schemas.openxmlformats.org/officeDocument/2006/relationships/image" Target="../media/image277.jpg"/><Relationship Id="rId29" Type="http://schemas.openxmlformats.org/officeDocument/2006/relationships/image" Target="../media/image286.jpg"/><Relationship Id="rId1" Type="http://schemas.openxmlformats.org/officeDocument/2006/relationships/vmlDrawing" Target="../drawings/vmlDrawing1.vml"/><Relationship Id="rId6" Type="http://schemas.openxmlformats.org/officeDocument/2006/relationships/image" Target="../media/image267.png"/><Relationship Id="rId11" Type="http://schemas.openxmlformats.org/officeDocument/2006/relationships/image" Target="../media/image269.png"/><Relationship Id="rId24" Type="http://schemas.openxmlformats.org/officeDocument/2006/relationships/image" Target="../media/image281.jpg"/><Relationship Id="rId32" Type="http://schemas.openxmlformats.org/officeDocument/2006/relationships/image" Target="../media/image289.jpg"/><Relationship Id="rId37" Type="http://schemas.openxmlformats.org/officeDocument/2006/relationships/image" Target="../media/image266.wmf"/><Relationship Id="rId5" Type="http://schemas.openxmlformats.org/officeDocument/2006/relationships/notesSlide" Target="../notesSlides/notesSlide9.xml"/><Relationship Id="rId15" Type="http://schemas.openxmlformats.org/officeDocument/2006/relationships/image" Target="../media/image273.jpg"/><Relationship Id="rId23" Type="http://schemas.openxmlformats.org/officeDocument/2006/relationships/image" Target="../media/image280.jpg"/><Relationship Id="rId28" Type="http://schemas.openxmlformats.org/officeDocument/2006/relationships/image" Target="../media/image285.jpg"/><Relationship Id="rId36" Type="http://schemas.openxmlformats.org/officeDocument/2006/relationships/image" Target="../media/image265.wmf"/><Relationship Id="rId10" Type="http://schemas.openxmlformats.org/officeDocument/2006/relationships/image" Target="../media/image268.jpg"/><Relationship Id="rId19" Type="http://schemas.openxmlformats.org/officeDocument/2006/relationships/image" Target="../media/image276.png"/><Relationship Id="rId31" Type="http://schemas.openxmlformats.org/officeDocument/2006/relationships/image" Target="../media/image288.jpg"/><Relationship Id="rId4" Type="http://schemas.openxmlformats.org/officeDocument/2006/relationships/slideLayout" Target="../slideLayouts/slideLayout2.xml"/><Relationship Id="rId9" Type="http://schemas.openxmlformats.org/officeDocument/2006/relationships/image" Target="../media/image13.jpg"/><Relationship Id="rId14" Type="http://schemas.openxmlformats.org/officeDocument/2006/relationships/image" Target="../media/image272.png"/><Relationship Id="rId22" Type="http://schemas.openxmlformats.org/officeDocument/2006/relationships/image" Target="../media/image279.jpg"/><Relationship Id="rId27" Type="http://schemas.openxmlformats.org/officeDocument/2006/relationships/image" Target="../media/image284.jpg"/><Relationship Id="rId30" Type="http://schemas.openxmlformats.org/officeDocument/2006/relationships/image" Target="../media/image287.jpg"/><Relationship Id="rId35" Type="http://schemas.openxmlformats.org/officeDocument/2006/relationships/image" Target="../media/image292.jpg"/><Relationship Id="rId8" Type="http://schemas.openxmlformats.org/officeDocument/2006/relationships/image" Target="../media/image242.jpg"/><Relationship Id="rId3" Type="http://schemas.openxmlformats.org/officeDocument/2006/relationships/control" Target="../activeX/activeX2.xml"/></Relationships>
</file>

<file path=ppt/slides/_rels/slide29.xml.rels><?xml version="1.0" encoding="UTF-8" standalone="yes"?>
<Relationships xmlns="http://schemas.openxmlformats.org/package/2006/relationships"><Relationship Id="rId8" Type="http://schemas.openxmlformats.org/officeDocument/2006/relationships/image" Target="../media/image299.jpg"/><Relationship Id="rId13" Type="http://schemas.openxmlformats.org/officeDocument/2006/relationships/image" Target="../media/image304.jpg"/><Relationship Id="rId18" Type="http://schemas.openxmlformats.org/officeDocument/2006/relationships/image" Target="../media/image279.jpg"/><Relationship Id="rId26" Type="http://schemas.openxmlformats.org/officeDocument/2006/relationships/image" Target="../media/image314.jpg"/><Relationship Id="rId3" Type="http://schemas.openxmlformats.org/officeDocument/2006/relationships/image" Target="../media/image294.jpg"/><Relationship Id="rId21" Type="http://schemas.openxmlformats.org/officeDocument/2006/relationships/image" Target="../media/image13.jpg"/><Relationship Id="rId7" Type="http://schemas.openxmlformats.org/officeDocument/2006/relationships/image" Target="../media/image298.jpg"/><Relationship Id="rId12" Type="http://schemas.openxmlformats.org/officeDocument/2006/relationships/image" Target="../media/image303.jpg"/><Relationship Id="rId17" Type="http://schemas.openxmlformats.org/officeDocument/2006/relationships/image" Target="../media/image308.jpg"/><Relationship Id="rId25" Type="http://schemas.openxmlformats.org/officeDocument/2006/relationships/image" Target="../media/image313.jpg"/><Relationship Id="rId2" Type="http://schemas.openxmlformats.org/officeDocument/2006/relationships/image" Target="../media/image293.jpg"/><Relationship Id="rId16" Type="http://schemas.openxmlformats.org/officeDocument/2006/relationships/image" Target="../media/image307.jpg"/><Relationship Id="rId20" Type="http://schemas.openxmlformats.org/officeDocument/2006/relationships/image" Target="../media/image309.jpg"/><Relationship Id="rId1" Type="http://schemas.openxmlformats.org/officeDocument/2006/relationships/slideLayout" Target="../slideLayouts/slideLayout2.xml"/><Relationship Id="rId6" Type="http://schemas.openxmlformats.org/officeDocument/2006/relationships/image" Target="../media/image297.jpg"/><Relationship Id="rId11" Type="http://schemas.openxmlformats.org/officeDocument/2006/relationships/image" Target="../media/image302.png"/><Relationship Id="rId24" Type="http://schemas.openxmlformats.org/officeDocument/2006/relationships/image" Target="../media/image312.jpg"/><Relationship Id="rId5" Type="http://schemas.openxmlformats.org/officeDocument/2006/relationships/image" Target="../media/image296.jpg"/><Relationship Id="rId15" Type="http://schemas.openxmlformats.org/officeDocument/2006/relationships/image" Target="../media/image306.jpg"/><Relationship Id="rId23" Type="http://schemas.openxmlformats.org/officeDocument/2006/relationships/image" Target="../media/image311.jpg"/><Relationship Id="rId28" Type="http://schemas.openxmlformats.org/officeDocument/2006/relationships/image" Target="../media/image316.jpg"/><Relationship Id="rId10" Type="http://schemas.openxmlformats.org/officeDocument/2006/relationships/image" Target="../media/image301.jpg"/><Relationship Id="rId19" Type="http://schemas.openxmlformats.org/officeDocument/2006/relationships/image" Target="../media/image280.jpg"/><Relationship Id="rId4" Type="http://schemas.openxmlformats.org/officeDocument/2006/relationships/image" Target="../media/image295.jpg"/><Relationship Id="rId9" Type="http://schemas.openxmlformats.org/officeDocument/2006/relationships/image" Target="../media/image300.jpg"/><Relationship Id="rId14" Type="http://schemas.openxmlformats.org/officeDocument/2006/relationships/image" Target="../media/image305.jpg"/><Relationship Id="rId22" Type="http://schemas.openxmlformats.org/officeDocument/2006/relationships/image" Target="../media/image310.jpg"/><Relationship Id="rId27" Type="http://schemas.openxmlformats.org/officeDocument/2006/relationships/image" Target="../media/image315.jpg"/></Relationships>
</file>

<file path=ppt/slides/_rels/slide3.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eg"/><Relationship Id="rId7" Type="http://schemas.openxmlformats.org/officeDocument/2006/relationships/image" Target="../media/image27.jpe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jpg"/><Relationship Id="rId11" Type="http://schemas.openxmlformats.org/officeDocument/2006/relationships/image" Target="../media/image31.jpeg"/><Relationship Id="rId5" Type="http://schemas.openxmlformats.org/officeDocument/2006/relationships/image" Target="../media/image25.jp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jpg"/></Relationships>
</file>

<file path=ppt/slides/_rels/slide30.xml.rels><?xml version="1.0" encoding="UTF-8" standalone="yes"?>
<Relationships xmlns="http://schemas.openxmlformats.org/package/2006/relationships"><Relationship Id="rId8" Type="http://schemas.openxmlformats.org/officeDocument/2006/relationships/image" Target="../media/image323.jpg"/><Relationship Id="rId13" Type="http://schemas.openxmlformats.org/officeDocument/2006/relationships/image" Target="../media/image328.png"/><Relationship Id="rId3" Type="http://schemas.openxmlformats.org/officeDocument/2006/relationships/image" Target="../media/image318.png"/><Relationship Id="rId7" Type="http://schemas.openxmlformats.org/officeDocument/2006/relationships/image" Target="../media/image322.jpg"/><Relationship Id="rId12" Type="http://schemas.openxmlformats.org/officeDocument/2006/relationships/image" Target="../media/image327.jpg"/><Relationship Id="rId2" Type="http://schemas.openxmlformats.org/officeDocument/2006/relationships/image" Target="../media/image317.png"/><Relationship Id="rId1" Type="http://schemas.openxmlformats.org/officeDocument/2006/relationships/slideLayout" Target="../slideLayouts/slideLayout2.xml"/><Relationship Id="rId6" Type="http://schemas.openxmlformats.org/officeDocument/2006/relationships/image" Target="../media/image321.png"/><Relationship Id="rId11" Type="http://schemas.openxmlformats.org/officeDocument/2006/relationships/image" Target="../media/image326.jpg"/><Relationship Id="rId5" Type="http://schemas.openxmlformats.org/officeDocument/2006/relationships/image" Target="../media/image320.png"/><Relationship Id="rId10" Type="http://schemas.openxmlformats.org/officeDocument/2006/relationships/image" Target="../media/image325.jpg"/><Relationship Id="rId4" Type="http://schemas.openxmlformats.org/officeDocument/2006/relationships/image" Target="../media/image319.jpg"/><Relationship Id="rId9" Type="http://schemas.openxmlformats.org/officeDocument/2006/relationships/image" Target="../media/image324.jpg"/></Relationships>
</file>

<file path=ppt/slides/_rels/slide4.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39.jpeg"/><Relationship Id="rId18" Type="http://schemas.openxmlformats.org/officeDocument/2006/relationships/image" Target="../media/image44.jpg"/><Relationship Id="rId3" Type="http://schemas.openxmlformats.org/officeDocument/2006/relationships/image" Target="../media/image24.jpeg"/><Relationship Id="rId21" Type="http://schemas.openxmlformats.org/officeDocument/2006/relationships/image" Target="../media/image47.jpg"/><Relationship Id="rId7" Type="http://schemas.openxmlformats.org/officeDocument/2006/relationships/image" Target="../media/image35.jpg"/><Relationship Id="rId12" Type="http://schemas.openxmlformats.org/officeDocument/2006/relationships/image" Target="../media/image38.jpeg"/><Relationship Id="rId17" Type="http://schemas.openxmlformats.org/officeDocument/2006/relationships/image" Target="../media/image43.jpeg"/><Relationship Id="rId2" Type="http://schemas.openxmlformats.org/officeDocument/2006/relationships/notesSlide" Target="../notesSlides/notesSlide1.xml"/><Relationship Id="rId16" Type="http://schemas.openxmlformats.org/officeDocument/2006/relationships/image" Target="../media/image42.jpg"/><Relationship Id="rId20" Type="http://schemas.openxmlformats.org/officeDocument/2006/relationships/image" Target="../media/image46.jpg"/><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26.jpg"/><Relationship Id="rId5" Type="http://schemas.openxmlformats.org/officeDocument/2006/relationships/image" Target="../media/image33.jpeg"/><Relationship Id="rId15" Type="http://schemas.openxmlformats.org/officeDocument/2006/relationships/image" Target="../media/image41.png"/><Relationship Id="rId10" Type="http://schemas.openxmlformats.org/officeDocument/2006/relationships/image" Target="../media/image37.png"/><Relationship Id="rId19" Type="http://schemas.openxmlformats.org/officeDocument/2006/relationships/image" Target="../media/image45.png"/><Relationship Id="rId4" Type="http://schemas.openxmlformats.org/officeDocument/2006/relationships/image" Target="../media/image32.jpg"/><Relationship Id="rId9" Type="http://schemas.openxmlformats.org/officeDocument/2006/relationships/image" Target="../media/image1.jpg"/><Relationship Id="rId14" Type="http://schemas.openxmlformats.org/officeDocument/2006/relationships/image" Target="../media/image40.jpg"/></Relationships>
</file>

<file path=ppt/slides/_rels/slide5.xml.rels><?xml version="1.0" encoding="UTF-8" standalone="yes"?>
<Relationships xmlns="http://schemas.openxmlformats.org/package/2006/relationships"><Relationship Id="rId8" Type="http://schemas.openxmlformats.org/officeDocument/2006/relationships/image" Target="../media/image53.jpg"/><Relationship Id="rId13" Type="http://schemas.openxmlformats.org/officeDocument/2006/relationships/image" Target="../media/image58.jpg"/><Relationship Id="rId3" Type="http://schemas.openxmlformats.org/officeDocument/2006/relationships/image" Target="../media/image49.jp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8.jp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jpeg"/><Relationship Id="rId5" Type="http://schemas.openxmlformats.org/officeDocument/2006/relationships/image" Target="../media/image26.jpg"/><Relationship Id="rId15" Type="http://schemas.openxmlformats.org/officeDocument/2006/relationships/image" Target="../media/image60.jpeg"/><Relationship Id="rId10" Type="http://schemas.openxmlformats.org/officeDocument/2006/relationships/image" Target="../media/image55.jpeg"/><Relationship Id="rId4" Type="http://schemas.openxmlformats.org/officeDocument/2006/relationships/image" Target="../media/image50.png"/><Relationship Id="rId9" Type="http://schemas.openxmlformats.org/officeDocument/2006/relationships/image" Target="../media/image54.jpg"/><Relationship Id="rId1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61.jpg"/><Relationship Id="rId7" Type="http://schemas.openxmlformats.org/officeDocument/2006/relationships/image" Target="../media/image65.png"/><Relationship Id="rId2" Type="http://schemas.openxmlformats.org/officeDocument/2006/relationships/hyperlink" Target="https://www.google.com/search?sca_esv=562769096&amp;rlz=1C1GCEB_enUS980US982&amp;q=Lucinda+Southworth&amp;stick=H4sIAAAAAAAAAONgVuLSz9U3ME6uLInPfcRoyi3w8sc9YSmdSWtOXmNU4-IKzsgvd80rySypFJLgYoOy-KR4uJC08SxiFfIpTc7MS0lUCM4vLckozy8qyQAAOtpf01sAAAA&amp;sa=X&amp;ved=2ahUKEwi4qIW83ZOBAxXgkmoFHfVEBmwQzIcDKAB6BAg0EAE" TargetMode="External"/><Relationship Id="rId1" Type="http://schemas.openxmlformats.org/officeDocument/2006/relationships/slideLayout" Target="../slideLayouts/slideLayout1.xml"/><Relationship Id="rId6" Type="http://schemas.openxmlformats.org/officeDocument/2006/relationships/image" Target="../media/image64.jpg"/><Relationship Id="rId5" Type="http://schemas.openxmlformats.org/officeDocument/2006/relationships/image" Target="../media/image63.jpg"/><Relationship Id="rId4" Type="http://schemas.openxmlformats.org/officeDocument/2006/relationships/image" Target="../media/image62.png"/></Relationships>
</file>

<file path=ppt/slides/_rels/slide7.xml.rels><?xml version="1.0" encoding="UTF-8" standalone="yes"?>
<Relationships xmlns="http://schemas.openxmlformats.org/package/2006/relationships"><Relationship Id="rId8" Type="http://schemas.openxmlformats.org/officeDocument/2006/relationships/image" Target="../media/image72.jpg"/><Relationship Id="rId3" Type="http://schemas.openxmlformats.org/officeDocument/2006/relationships/image" Target="../media/image67.jpg"/><Relationship Id="rId7" Type="http://schemas.openxmlformats.org/officeDocument/2006/relationships/image" Target="../media/image71.jpg"/><Relationship Id="rId2" Type="http://schemas.openxmlformats.org/officeDocument/2006/relationships/image" Target="../media/image66.jpg"/><Relationship Id="rId1" Type="http://schemas.openxmlformats.org/officeDocument/2006/relationships/slideLayout" Target="../slideLayouts/slideLayout2.xml"/><Relationship Id="rId6" Type="http://schemas.openxmlformats.org/officeDocument/2006/relationships/image" Target="../media/image70.jpg"/><Relationship Id="rId11" Type="http://schemas.openxmlformats.org/officeDocument/2006/relationships/image" Target="../media/image75.png"/><Relationship Id="rId5" Type="http://schemas.openxmlformats.org/officeDocument/2006/relationships/image" Target="../media/image69.jpeg"/><Relationship Id="rId10" Type="http://schemas.openxmlformats.org/officeDocument/2006/relationships/image" Target="../media/image74.jpg"/><Relationship Id="rId4" Type="http://schemas.openxmlformats.org/officeDocument/2006/relationships/image" Target="../media/image68.jpeg"/><Relationship Id="rId9" Type="http://schemas.openxmlformats.org/officeDocument/2006/relationships/image" Target="../media/image73.jpg"/></Relationships>
</file>

<file path=ppt/slides/_rels/slide8.xml.rels><?xml version="1.0" encoding="UTF-8" standalone="yes"?>
<Relationships xmlns="http://schemas.openxmlformats.org/package/2006/relationships"><Relationship Id="rId8" Type="http://schemas.openxmlformats.org/officeDocument/2006/relationships/image" Target="../media/image81.jpg"/><Relationship Id="rId13" Type="http://schemas.openxmlformats.org/officeDocument/2006/relationships/image" Target="../media/image86.jpg"/><Relationship Id="rId3" Type="http://schemas.openxmlformats.org/officeDocument/2006/relationships/image" Target="../media/image77.jpeg"/><Relationship Id="rId7" Type="http://schemas.openxmlformats.org/officeDocument/2006/relationships/image" Target="../media/image80.jpg"/><Relationship Id="rId12" Type="http://schemas.openxmlformats.org/officeDocument/2006/relationships/image" Target="../media/image85.png"/><Relationship Id="rId2" Type="http://schemas.openxmlformats.org/officeDocument/2006/relationships/image" Target="../media/image76.jpg"/><Relationship Id="rId1" Type="http://schemas.openxmlformats.org/officeDocument/2006/relationships/slideLayout" Target="../slideLayouts/slideLayout2.xml"/><Relationship Id="rId6" Type="http://schemas.openxmlformats.org/officeDocument/2006/relationships/image" Target="../media/image79.jpg"/><Relationship Id="rId11" Type="http://schemas.openxmlformats.org/officeDocument/2006/relationships/image" Target="../media/image84.jpg"/><Relationship Id="rId5" Type="http://schemas.openxmlformats.org/officeDocument/2006/relationships/image" Target="../media/image22.jpeg"/><Relationship Id="rId10" Type="http://schemas.openxmlformats.org/officeDocument/2006/relationships/image" Target="../media/image83.jpg"/><Relationship Id="rId4" Type="http://schemas.openxmlformats.org/officeDocument/2006/relationships/image" Target="../media/image78.jpg"/><Relationship Id="rId9" Type="http://schemas.openxmlformats.org/officeDocument/2006/relationships/image" Target="../media/image82.jpeg"/><Relationship Id="rId14" Type="http://schemas.openxmlformats.org/officeDocument/2006/relationships/image" Target="../media/image87.jpg"/></Relationships>
</file>

<file path=ppt/slides/_rels/slide9.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image" Target="../media/image91.png"/><Relationship Id="rId3" Type="http://schemas.openxmlformats.org/officeDocument/2006/relationships/image" Target="../media/image22.jpeg"/><Relationship Id="rId7" Type="http://schemas.openxmlformats.org/officeDocument/2006/relationships/image" Target="../media/image81.jpg"/><Relationship Id="rId12" Type="http://schemas.openxmlformats.org/officeDocument/2006/relationships/image" Target="../media/image90.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0.jpg"/><Relationship Id="rId11" Type="http://schemas.openxmlformats.org/officeDocument/2006/relationships/image" Target="../media/image89.jpg"/><Relationship Id="rId5" Type="http://schemas.openxmlformats.org/officeDocument/2006/relationships/image" Target="../media/image78.jpg"/><Relationship Id="rId10" Type="http://schemas.openxmlformats.org/officeDocument/2006/relationships/image" Target="../media/image88.png"/><Relationship Id="rId4" Type="http://schemas.openxmlformats.org/officeDocument/2006/relationships/image" Target="../media/image79.jpg"/><Relationship Id="rId9" Type="http://schemas.openxmlformats.org/officeDocument/2006/relationships/image" Target="../media/image84.jpg"/><Relationship Id="rId14" Type="http://schemas.openxmlformats.org/officeDocument/2006/relationships/image" Target="../media/image9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107" name="Rectangle 106">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4" name="TextBox 3"/>
          <p:cNvSpPr txBox="1"/>
          <p:nvPr/>
        </p:nvSpPr>
        <p:spPr>
          <a:xfrm>
            <a:off x="9009057" y="1335022"/>
            <a:ext cx="1439881" cy="369332"/>
          </a:xfrm>
          <a:prstGeom prst="rect">
            <a:avLst/>
          </a:prstGeom>
          <a:noFill/>
        </p:spPr>
        <p:txBody>
          <a:bodyPr wrap="none" rtlCol="0">
            <a:spAutoFit/>
          </a:bodyPr>
          <a:lstStyle/>
          <a:p>
            <a:r>
              <a:rPr lang="en-US" dirty="0" err="1"/>
              <a:t>Kit.St</a:t>
            </a:r>
            <a:r>
              <a:rPr lang="en-US" dirty="0"/>
              <a:t>. Francis</a:t>
            </a:r>
          </a:p>
        </p:txBody>
      </p:sp>
      <p:sp>
        <p:nvSpPr>
          <p:cNvPr id="15" name="Rectangle 14"/>
          <p:cNvSpPr/>
          <p:nvPr/>
        </p:nvSpPr>
        <p:spPr>
          <a:xfrm>
            <a:off x="3860800" y="1321529"/>
            <a:ext cx="1638300" cy="477447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4036932" y="1416263"/>
            <a:ext cx="968535" cy="369332"/>
          </a:xfrm>
          <a:prstGeom prst="rect">
            <a:avLst/>
          </a:prstGeom>
          <a:noFill/>
        </p:spPr>
        <p:txBody>
          <a:bodyPr wrap="none" rtlCol="0">
            <a:spAutoFit/>
          </a:bodyPr>
          <a:lstStyle/>
          <a:p>
            <a:r>
              <a:rPr lang="en-US" dirty="0"/>
              <a:t>8</a:t>
            </a:r>
            <a:r>
              <a:rPr lang="en-US" baseline="30000" dirty="0"/>
              <a:t>th</a:t>
            </a:r>
            <a:r>
              <a:rPr lang="en-US" dirty="0"/>
              <a:t> Floor</a:t>
            </a:r>
          </a:p>
        </p:txBody>
      </p:sp>
      <p:sp>
        <p:nvSpPr>
          <p:cNvPr id="19" name="Oval 18"/>
          <p:cNvSpPr/>
          <p:nvPr/>
        </p:nvSpPr>
        <p:spPr>
          <a:xfrm>
            <a:off x="4521200" y="6096000"/>
            <a:ext cx="444500" cy="497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4965700" y="6096000"/>
            <a:ext cx="357578" cy="4975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4152900" y="6198617"/>
            <a:ext cx="1727200" cy="394915"/>
          </a:xfrm>
          <a:prstGeom prst="line">
            <a:avLst/>
          </a:prstGeom>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675232" y="1347658"/>
            <a:ext cx="1097352" cy="615553"/>
          </a:xfrm>
          <a:prstGeom prst="rect">
            <a:avLst/>
          </a:prstGeom>
          <a:noFill/>
        </p:spPr>
        <p:txBody>
          <a:bodyPr wrap="none" rtlCol="0">
            <a:spAutoFit/>
          </a:bodyPr>
          <a:lstStyle/>
          <a:p>
            <a:r>
              <a:rPr lang="en-US" dirty="0" err="1"/>
              <a:t>Gov</a:t>
            </a:r>
            <a:r>
              <a:rPr lang="en-US" dirty="0"/>
              <a:t> </a:t>
            </a:r>
            <a:r>
              <a:rPr lang="en-US" dirty="0" err="1"/>
              <a:t>Schw</a:t>
            </a:r>
            <a:endParaRPr lang="en-US" dirty="0"/>
          </a:p>
          <a:p>
            <a:r>
              <a:rPr lang="en-US" sz="800" strike="sngStrike" dirty="0"/>
              <a:t>Truck Driver(</a:t>
            </a:r>
            <a:r>
              <a:rPr lang="en-US" sz="800" strike="sngStrike" dirty="0" err="1"/>
              <a:t>unimog</a:t>
            </a:r>
            <a:r>
              <a:rPr lang="en-US" sz="800" strike="sngStrike" dirty="0"/>
              <a:t>)</a:t>
            </a:r>
          </a:p>
          <a:p>
            <a:r>
              <a:rPr lang="en-US" sz="800" dirty="0"/>
              <a:t>IPX KA-</a:t>
            </a:r>
            <a:r>
              <a:rPr lang="en-US" sz="800" dirty="0" err="1"/>
              <a:t>Nort</a:t>
            </a:r>
            <a:r>
              <a:rPr lang="en-US" sz="800" dirty="0"/>
              <a:t> KA-South</a:t>
            </a:r>
          </a:p>
        </p:txBody>
      </p:sp>
      <p:sp>
        <p:nvSpPr>
          <p:cNvPr id="41" name="TextBox 40"/>
          <p:cNvSpPr txBox="1"/>
          <p:nvPr/>
        </p:nvSpPr>
        <p:spPr>
          <a:xfrm>
            <a:off x="6878092" y="1413180"/>
            <a:ext cx="2141997" cy="369332"/>
          </a:xfrm>
          <a:prstGeom prst="rect">
            <a:avLst/>
          </a:prstGeom>
          <a:noFill/>
        </p:spPr>
        <p:txBody>
          <a:bodyPr wrap="none" rtlCol="0">
            <a:spAutoFit/>
          </a:bodyPr>
          <a:lstStyle/>
          <a:p>
            <a:r>
              <a:rPr lang="en-US" dirty="0" err="1"/>
              <a:t>Kit.Secratary</a:t>
            </a:r>
            <a:r>
              <a:rPr lang="en-US" dirty="0"/>
              <a:t> of State</a:t>
            </a:r>
          </a:p>
        </p:txBody>
      </p:sp>
      <p:sp>
        <p:nvSpPr>
          <p:cNvPr id="49" name="TextBox 48"/>
          <p:cNvSpPr txBox="1"/>
          <p:nvPr/>
        </p:nvSpPr>
        <p:spPr>
          <a:xfrm>
            <a:off x="5637132" y="2031816"/>
            <a:ext cx="825547" cy="369332"/>
          </a:xfrm>
          <a:prstGeom prst="rect">
            <a:avLst/>
          </a:prstGeom>
          <a:noFill/>
        </p:spPr>
        <p:txBody>
          <a:bodyPr wrap="none" rtlCol="0">
            <a:spAutoFit/>
          </a:bodyPr>
          <a:lstStyle/>
          <a:p>
            <a:r>
              <a:rPr lang="en-US" strike="sngStrike" dirty="0"/>
              <a:t>Angela</a:t>
            </a:r>
          </a:p>
        </p:txBody>
      </p:sp>
      <p:cxnSp>
        <p:nvCxnSpPr>
          <p:cNvPr id="54" name="Straight Arrow Connector 53"/>
          <p:cNvCxnSpPr/>
          <p:nvPr/>
        </p:nvCxnSpPr>
        <p:spPr>
          <a:xfrm flipH="1">
            <a:off x="4965700" y="1785595"/>
            <a:ext cx="709532" cy="1776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ectangle 95"/>
          <p:cNvSpPr/>
          <p:nvPr/>
        </p:nvSpPr>
        <p:spPr>
          <a:xfrm>
            <a:off x="9876798" y="2879102"/>
            <a:ext cx="1638300" cy="16593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7211614" y="2252944"/>
            <a:ext cx="2053767" cy="646331"/>
          </a:xfrm>
          <a:prstGeom prst="rect">
            <a:avLst/>
          </a:prstGeom>
          <a:noFill/>
        </p:spPr>
        <p:txBody>
          <a:bodyPr wrap="none" rtlCol="0">
            <a:spAutoFit/>
          </a:bodyPr>
          <a:lstStyle/>
          <a:p>
            <a:r>
              <a:rPr lang="en-US" dirty="0"/>
              <a:t>RHEIN-MAIN </a:t>
            </a:r>
            <a:r>
              <a:rPr lang="en-US" strike="sngStrike" dirty="0" err="1"/>
              <a:t>anglea</a:t>
            </a:r>
            <a:endParaRPr lang="en-US" strike="sngStrike" dirty="0"/>
          </a:p>
          <a:p>
            <a:r>
              <a:rPr lang="en-US" dirty="0"/>
              <a:t>8th floor</a:t>
            </a:r>
          </a:p>
        </p:txBody>
      </p:sp>
      <p:sp>
        <p:nvSpPr>
          <p:cNvPr id="98" name="Rectangle 97"/>
          <p:cNvSpPr/>
          <p:nvPr/>
        </p:nvSpPr>
        <p:spPr>
          <a:xfrm>
            <a:off x="7252941" y="2879102"/>
            <a:ext cx="1638300" cy="165932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4291062" y="1046931"/>
            <a:ext cx="652743" cy="369332"/>
          </a:xfrm>
          <a:prstGeom prst="rect">
            <a:avLst/>
          </a:prstGeom>
          <a:noFill/>
        </p:spPr>
        <p:txBody>
          <a:bodyPr wrap="none" rtlCol="0">
            <a:spAutoFit/>
          </a:bodyPr>
          <a:lstStyle/>
          <a:p>
            <a:r>
              <a:rPr lang="en-US" b="1" dirty="0"/>
              <a:t>1994</a:t>
            </a:r>
          </a:p>
        </p:txBody>
      </p:sp>
      <p:sp>
        <p:nvSpPr>
          <p:cNvPr id="108" name="TextBox 107"/>
          <p:cNvSpPr txBox="1"/>
          <p:nvPr/>
        </p:nvSpPr>
        <p:spPr>
          <a:xfrm>
            <a:off x="8238498" y="2611943"/>
            <a:ext cx="652743" cy="369332"/>
          </a:xfrm>
          <a:prstGeom prst="rect">
            <a:avLst/>
          </a:prstGeom>
          <a:noFill/>
        </p:spPr>
        <p:txBody>
          <a:bodyPr wrap="none" rtlCol="0">
            <a:spAutoFit/>
          </a:bodyPr>
          <a:lstStyle/>
          <a:p>
            <a:r>
              <a:rPr lang="en-US" b="1" dirty="0"/>
              <a:t>1997</a:t>
            </a:r>
          </a:p>
        </p:txBody>
      </p:sp>
      <p:sp>
        <p:nvSpPr>
          <p:cNvPr id="62" name="Cube 61"/>
          <p:cNvSpPr/>
          <p:nvPr/>
        </p:nvSpPr>
        <p:spPr>
          <a:xfrm>
            <a:off x="2232367" y="1945228"/>
            <a:ext cx="1397000" cy="106612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64" name="TextBox 63"/>
          <p:cNvSpPr txBox="1"/>
          <p:nvPr/>
        </p:nvSpPr>
        <p:spPr>
          <a:xfrm>
            <a:off x="2311872" y="1716138"/>
            <a:ext cx="1231427" cy="369332"/>
          </a:xfrm>
          <a:prstGeom prst="rect">
            <a:avLst/>
          </a:prstGeom>
          <a:noFill/>
        </p:spPr>
        <p:txBody>
          <a:bodyPr wrap="none" rtlCol="0">
            <a:spAutoFit/>
          </a:bodyPr>
          <a:lstStyle/>
          <a:p>
            <a:r>
              <a:rPr lang="en-US" dirty="0"/>
              <a:t>1990, 1990</a:t>
            </a:r>
          </a:p>
        </p:txBody>
      </p:sp>
      <p:sp>
        <p:nvSpPr>
          <p:cNvPr id="65" name="TextBox 64"/>
          <p:cNvSpPr txBox="1"/>
          <p:nvPr/>
        </p:nvSpPr>
        <p:spPr>
          <a:xfrm>
            <a:off x="0" y="776461"/>
            <a:ext cx="2281009" cy="369332"/>
          </a:xfrm>
          <a:prstGeom prst="rect">
            <a:avLst/>
          </a:prstGeom>
          <a:noFill/>
        </p:spPr>
        <p:txBody>
          <a:bodyPr wrap="none" rtlCol="0">
            <a:spAutoFit/>
          </a:bodyPr>
          <a:lstStyle/>
          <a:p>
            <a:r>
              <a:rPr lang="en-US" dirty="0"/>
              <a:t>G.GOD.VIRGINA.MARY</a:t>
            </a:r>
          </a:p>
        </p:txBody>
      </p:sp>
      <p:cxnSp>
        <p:nvCxnSpPr>
          <p:cNvPr id="67" name="Straight Arrow Connector 66"/>
          <p:cNvCxnSpPr/>
          <p:nvPr/>
        </p:nvCxnSpPr>
        <p:spPr>
          <a:xfrm>
            <a:off x="3193710" y="1054792"/>
            <a:ext cx="1578115" cy="4698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304799" y="3860800"/>
            <a:ext cx="2161635"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sp>
        <p:nvSpPr>
          <p:cNvPr id="69" name="Rectangle 68"/>
          <p:cNvSpPr/>
          <p:nvPr/>
        </p:nvSpPr>
        <p:spPr>
          <a:xfrm>
            <a:off x="350843" y="4254500"/>
            <a:ext cx="2115592" cy="13716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972746" y="4613594"/>
            <a:ext cx="825739" cy="369332"/>
          </a:xfrm>
          <a:prstGeom prst="rect">
            <a:avLst/>
          </a:prstGeom>
          <a:noFill/>
        </p:spPr>
        <p:txBody>
          <a:bodyPr wrap="none" rtlCol="0">
            <a:spAutoFit/>
          </a:bodyPr>
          <a:lstStyle/>
          <a:p>
            <a:r>
              <a:rPr lang="en-US" dirty="0"/>
              <a:t>USAGE</a:t>
            </a:r>
          </a:p>
        </p:txBody>
      </p:sp>
      <p:cxnSp>
        <p:nvCxnSpPr>
          <p:cNvPr id="73" name="Straight Connector 72"/>
          <p:cNvCxnSpPr/>
          <p:nvPr/>
        </p:nvCxnSpPr>
        <p:spPr>
          <a:xfrm>
            <a:off x="350843" y="5408746"/>
            <a:ext cx="2115591" cy="0"/>
          </a:xfrm>
          <a:prstGeom prst="line">
            <a:avLst/>
          </a:prstGeom>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304799" y="3403946"/>
            <a:ext cx="2205989" cy="369332"/>
          </a:xfrm>
          <a:prstGeom prst="rect">
            <a:avLst/>
          </a:prstGeom>
          <a:noFill/>
        </p:spPr>
        <p:txBody>
          <a:bodyPr wrap="none" rtlCol="0">
            <a:spAutoFit/>
          </a:bodyPr>
          <a:lstStyle/>
          <a:p>
            <a:r>
              <a:rPr lang="en-US" dirty="0"/>
              <a:t>FBI:WMD for </a:t>
            </a:r>
            <a:r>
              <a:rPr lang="en-US" dirty="0" err="1"/>
              <a:t>Olmpics</a:t>
            </a:r>
            <a:endParaRPr lang="en-US" dirty="0"/>
          </a:p>
        </p:txBody>
      </p:sp>
      <p:sp>
        <p:nvSpPr>
          <p:cNvPr id="75" name="Oval 74"/>
          <p:cNvSpPr/>
          <p:nvPr/>
        </p:nvSpPr>
        <p:spPr>
          <a:xfrm>
            <a:off x="2281009" y="3403946"/>
            <a:ext cx="229779" cy="18466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2464915" y="3437174"/>
            <a:ext cx="172987" cy="20627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a:off x="647700" y="5295900"/>
            <a:ext cx="12700" cy="26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a:off x="977901" y="5270500"/>
            <a:ext cx="12700" cy="26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a:off x="1285657" y="5181600"/>
            <a:ext cx="12700" cy="26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548998" y="5277065"/>
            <a:ext cx="12700" cy="26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a:off x="1803060" y="5277065"/>
            <a:ext cx="12700" cy="2662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034555" y="5269042"/>
            <a:ext cx="91733" cy="268207"/>
          </a:xfrm>
          <a:prstGeom prst="line">
            <a:avLst/>
          </a:prstGeom>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sp>
        <p:nvSpPr>
          <p:cNvPr id="83" name="TextBox 82"/>
          <p:cNvSpPr txBox="1"/>
          <p:nvPr/>
        </p:nvSpPr>
        <p:spPr>
          <a:xfrm>
            <a:off x="1865374" y="5420089"/>
            <a:ext cx="389850" cy="215444"/>
          </a:xfrm>
          <a:prstGeom prst="rect">
            <a:avLst/>
          </a:prstGeom>
          <a:noFill/>
        </p:spPr>
        <p:txBody>
          <a:bodyPr wrap="none" rtlCol="0">
            <a:spAutoFit/>
          </a:bodyPr>
          <a:lstStyle/>
          <a:p>
            <a:r>
              <a:rPr lang="en-US" sz="800" dirty="0"/>
              <a:t>2026</a:t>
            </a:r>
          </a:p>
        </p:txBody>
      </p:sp>
      <p:sp>
        <p:nvSpPr>
          <p:cNvPr id="84" name="TextBox 83"/>
          <p:cNvSpPr txBox="1"/>
          <p:nvPr/>
        </p:nvSpPr>
        <p:spPr>
          <a:xfrm>
            <a:off x="1848715" y="5506239"/>
            <a:ext cx="516488" cy="215444"/>
          </a:xfrm>
          <a:prstGeom prst="rect">
            <a:avLst/>
          </a:prstGeom>
          <a:noFill/>
        </p:spPr>
        <p:txBody>
          <a:bodyPr wrap="none" rtlCol="0">
            <a:spAutoFit/>
          </a:bodyPr>
          <a:lstStyle/>
          <a:p>
            <a:r>
              <a:rPr lang="en-US" sz="800" dirty="0"/>
              <a:t>FRANCE</a:t>
            </a:r>
          </a:p>
        </p:txBody>
      </p:sp>
      <p:sp>
        <p:nvSpPr>
          <p:cNvPr id="85" name="TextBox 84"/>
          <p:cNvSpPr txBox="1"/>
          <p:nvPr/>
        </p:nvSpPr>
        <p:spPr>
          <a:xfrm>
            <a:off x="1108888" y="5367708"/>
            <a:ext cx="389850" cy="338554"/>
          </a:xfrm>
          <a:prstGeom prst="rect">
            <a:avLst/>
          </a:prstGeom>
          <a:noFill/>
        </p:spPr>
        <p:txBody>
          <a:bodyPr wrap="none" rtlCol="0">
            <a:spAutoFit/>
          </a:bodyPr>
          <a:lstStyle/>
          <a:p>
            <a:r>
              <a:rPr lang="en-US" sz="800" dirty="0"/>
              <a:t>2014</a:t>
            </a:r>
          </a:p>
          <a:p>
            <a:r>
              <a:rPr lang="en-US" sz="800" dirty="0"/>
              <a:t>Visa</a:t>
            </a:r>
          </a:p>
        </p:txBody>
      </p:sp>
      <p:cxnSp>
        <p:nvCxnSpPr>
          <p:cNvPr id="87" name="Straight Connector 86"/>
          <p:cNvCxnSpPr/>
          <p:nvPr/>
        </p:nvCxnSpPr>
        <p:spPr>
          <a:xfrm>
            <a:off x="2281009" y="3403946"/>
            <a:ext cx="639991" cy="456854"/>
          </a:xfrm>
          <a:prstGeom prst="line">
            <a:avLst/>
          </a:prstGeom>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3DA681D3-BCF0-4F2C-8A20-611E37CF961A}"/>
              </a:ext>
            </a:extLst>
          </p:cNvPr>
          <p:cNvSpPr/>
          <p:nvPr/>
        </p:nvSpPr>
        <p:spPr>
          <a:xfrm flipV="1">
            <a:off x="44162" y="3162258"/>
            <a:ext cx="3035072" cy="275594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7" name="TextBox 96"/>
          <p:cNvSpPr txBox="1"/>
          <p:nvPr/>
        </p:nvSpPr>
        <p:spPr>
          <a:xfrm>
            <a:off x="6019800" y="4343400"/>
            <a:ext cx="2073196" cy="923330"/>
          </a:xfrm>
          <a:prstGeom prst="rect">
            <a:avLst/>
          </a:prstGeom>
          <a:noFill/>
        </p:spPr>
        <p:txBody>
          <a:bodyPr wrap="none" rtlCol="0">
            <a:spAutoFit/>
          </a:bodyPr>
          <a:lstStyle/>
          <a:p>
            <a:r>
              <a:rPr lang="en-US" dirty="0"/>
              <a:t>St. </a:t>
            </a:r>
            <a:r>
              <a:rPr lang="en-US" dirty="0" err="1"/>
              <a:t>Fracis</a:t>
            </a:r>
            <a:endParaRPr lang="en-US" dirty="0"/>
          </a:p>
          <a:p>
            <a:r>
              <a:rPr lang="en-US" dirty="0" err="1"/>
              <a:t>Stanford.Macedina</a:t>
            </a:r>
            <a:endParaRPr lang="en-US" dirty="0"/>
          </a:p>
          <a:p>
            <a:r>
              <a:rPr lang="en-US" dirty="0" err="1"/>
              <a:t>Alen</a:t>
            </a:r>
            <a:r>
              <a:rPr lang="en-US" dirty="0"/>
              <a:t> </a:t>
            </a:r>
            <a:r>
              <a:rPr lang="en-US" dirty="0" err="1"/>
              <a:t>Greean.</a:t>
            </a:r>
            <a:r>
              <a:rPr lang="en-US" sz="800" strike="sngStrike" dirty="0" err="1"/>
              <a:t>marx</a:t>
            </a:r>
            <a:r>
              <a:rPr lang="en-US" sz="800" strike="sngStrike" dirty="0"/>
              <a:t>(</a:t>
            </a:r>
            <a:r>
              <a:rPr lang="en-US" sz="800" strike="sngStrike" dirty="0" err="1"/>
              <a:t>medselac</a:t>
            </a:r>
            <a:r>
              <a:rPr lang="en-US" sz="800" strike="sngStrike" dirty="0"/>
              <a:t>)</a:t>
            </a:r>
          </a:p>
        </p:txBody>
      </p:sp>
      <p:cxnSp>
        <p:nvCxnSpPr>
          <p:cNvPr id="109" name="Straight Connector 108"/>
          <p:cNvCxnSpPr/>
          <p:nvPr/>
        </p:nvCxnSpPr>
        <p:spPr>
          <a:xfrm flipV="1">
            <a:off x="6878092" y="1310167"/>
            <a:ext cx="241165" cy="7753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9130937" y="940835"/>
            <a:ext cx="378823" cy="841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a:off x="2311872" y="3403946"/>
            <a:ext cx="609128" cy="456854"/>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7291538" y="935823"/>
            <a:ext cx="1082348" cy="369332"/>
          </a:xfrm>
          <a:prstGeom prst="rect">
            <a:avLst/>
          </a:prstGeom>
          <a:noFill/>
        </p:spPr>
        <p:txBody>
          <a:bodyPr wrap="none" rtlCol="0">
            <a:spAutoFit/>
          </a:bodyPr>
          <a:lstStyle/>
          <a:p>
            <a:r>
              <a:rPr lang="en-US" dirty="0"/>
              <a:t>KING</a:t>
            </a:r>
            <a:r>
              <a:rPr lang="en-US" sz="800" strike="sngStrike" dirty="0"/>
              <a:t>(principal)</a:t>
            </a:r>
          </a:p>
        </p:txBody>
      </p:sp>
      <p:cxnSp>
        <p:nvCxnSpPr>
          <p:cNvPr id="121" name="Straight Arrow Connector 120"/>
          <p:cNvCxnSpPr>
            <a:stCxn id="114" idx="3"/>
          </p:cNvCxnSpPr>
          <p:nvPr/>
        </p:nvCxnSpPr>
        <p:spPr>
          <a:xfrm flipV="1">
            <a:off x="8373886" y="961127"/>
            <a:ext cx="190983" cy="15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4" idx="3"/>
          </p:cNvCxnSpPr>
          <p:nvPr/>
        </p:nvCxnSpPr>
        <p:spPr>
          <a:xfrm>
            <a:off x="8373886" y="1120489"/>
            <a:ext cx="374097" cy="12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a:off x="8785602" y="1098623"/>
            <a:ext cx="1423788" cy="230832"/>
          </a:xfrm>
          <a:prstGeom prst="rect">
            <a:avLst/>
          </a:prstGeom>
          <a:noFill/>
        </p:spPr>
        <p:txBody>
          <a:bodyPr wrap="none" rtlCol="0">
            <a:spAutoFit/>
          </a:bodyPr>
          <a:lstStyle/>
          <a:p>
            <a:r>
              <a:rPr lang="en-US" sz="900" dirty="0"/>
              <a:t>VP GERMANY.DEA(</a:t>
            </a:r>
            <a:r>
              <a:rPr lang="en-US" sz="900" strike="sngStrike" dirty="0" err="1"/>
              <a:t>herion</a:t>
            </a:r>
            <a:r>
              <a:rPr lang="en-US" sz="900" strike="sngStrike" dirty="0"/>
              <a:t>)</a:t>
            </a:r>
          </a:p>
        </p:txBody>
      </p:sp>
      <p:sp>
        <p:nvSpPr>
          <p:cNvPr id="125" name="TextBox 124"/>
          <p:cNvSpPr txBox="1"/>
          <p:nvPr/>
        </p:nvSpPr>
        <p:spPr>
          <a:xfrm>
            <a:off x="8499114" y="1019994"/>
            <a:ext cx="399468" cy="230832"/>
          </a:xfrm>
          <a:prstGeom prst="rect">
            <a:avLst/>
          </a:prstGeom>
          <a:noFill/>
        </p:spPr>
        <p:txBody>
          <a:bodyPr wrap="none" rtlCol="0">
            <a:spAutoFit/>
          </a:bodyPr>
          <a:lstStyle/>
          <a:p>
            <a:r>
              <a:rPr lang="en-US" sz="900" dirty="0"/>
              <a:t>88th</a:t>
            </a:r>
          </a:p>
        </p:txBody>
      </p:sp>
      <p:pic>
        <p:nvPicPr>
          <p:cNvPr id="145" name="Picture 144"/>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176426" y="1068284"/>
            <a:ext cx="287623" cy="359171"/>
          </a:xfrm>
          <a:prstGeom prst="rect">
            <a:avLst/>
          </a:prstGeom>
        </p:spPr>
      </p:pic>
      <p:cxnSp>
        <p:nvCxnSpPr>
          <p:cNvPr id="147" name="Straight Connector 146"/>
          <p:cNvCxnSpPr/>
          <p:nvPr/>
        </p:nvCxnSpPr>
        <p:spPr>
          <a:xfrm>
            <a:off x="10201815" y="1243387"/>
            <a:ext cx="202096" cy="263310"/>
          </a:xfrm>
          <a:prstGeom prst="line">
            <a:avLst/>
          </a:prstGeom>
        </p:spPr>
        <p:style>
          <a:lnRef idx="1">
            <a:schemeClr val="accent1"/>
          </a:lnRef>
          <a:fillRef idx="0">
            <a:schemeClr val="accent1"/>
          </a:fillRef>
          <a:effectRef idx="0">
            <a:schemeClr val="accent1"/>
          </a:effectRef>
          <a:fontRef idx="minor">
            <a:schemeClr val="tx1"/>
          </a:fontRef>
        </p:style>
      </p:cxnSp>
      <p:sp>
        <p:nvSpPr>
          <p:cNvPr id="1028" name="TextBox 1027"/>
          <p:cNvSpPr txBox="1"/>
          <p:nvPr/>
        </p:nvSpPr>
        <p:spPr>
          <a:xfrm>
            <a:off x="8770491" y="1213969"/>
            <a:ext cx="750526" cy="215444"/>
          </a:xfrm>
          <a:prstGeom prst="rect">
            <a:avLst/>
          </a:prstGeom>
          <a:noFill/>
        </p:spPr>
        <p:txBody>
          <a:bodyPr wrap="none" rtlCol="0">
            <a:spAutoFit/>
          </a:bodyPr>
          <a:lstStyle/>
          <a:p>
            <a:r>
              <a:rPr lang="en-US" sz="800" strike="sngStrike" dirty="0" err="1"/>
              <a:t>Daniel,florian</a:t>
            </a:r>
            <a:endParaRPr lang="en-US" sz="800" strike="sngStrike" dirty="0"/>
          </a:p>
        </p:txBody>
      </p:sp>
      <p:sp>
        <p:nvSpPr>
          <p:cNvPr id="1030" name="TextBox 1029"/>
          <p:cNvSpPr txBox="1"/>
          <p:nvPr/>
        </p:nvSpPr>
        <p:spPr>
          <a:xfrm>
            <a:off x="8502182" y="792298"/>
            <a:ext cx="500458" cy="369332"/>
          </a:xfrm>
          <a:prstGeom prst="rect">
            <a:avLst/>
          </a:prstGeom>
          <a:noFill/>
        </p:spPr>
        <p:txBody>
          <a:bodyPr wrap="none" rtlCol="0">
            <a:spAutoFit/>
          </a:bodyPr>
          <a:lstStyle/>
          <a:p>
            <a:r>
              <a:rPr lang="en-US" dirty="0"/>
              <a:t>8th</a:t>
            </a:r>
          </a:p>
        </p:txBody>
      </p:sp>
      <p:sp>
        <p:nvSpPr>
          <p:cNvPr id="2" name="TextBox 1"/>
          <p:cNvSpPr txBox="1"/>
          <p:nvPr/>
        </p:nvSpPr>
        <p:spPr>
          <a:xfrm>
            <a:off x="4781599" y="831599"/>
            <a:ext cx="4265720" cy="646331"/>
          </a:xfrm>
          <a:prstGeom prst="rect">
            <a:avLst/>
          </a:prstGeom>
          <a:noFill/>
        </p:spPr>
        <p:txBody>
          <a:bodyPr wrap="none" rtlCol="0">
            <a:spAutoFit/>
          </a:bodyPr>
          <a:lstStyle/>
          <a:p>
            <a:r>
              <a:rPr lang="en-US" dirty="0"/>
              <a:t>PRESIENT.!AVABILITY.41</a:t>
            </a:r>
          </a:p>
          <a:p>
            <a:r>
              <a:rPr lang="en-US" dirty="0"/>
              <a:t>  POLICE CHISTMATAS §</a:t>
            </a:r>
            <a:r>
              <a:rPr lang="en-US" dirty="0" err="1"/>
              <a:t>Prostation</a:t>
            </a:r>
            <a:r>
              <a:rPr lang="en-US" dirty="0"/>
              <a:t> LAW 2am</a:t>
            </a:r>
          </a:p>
        </p:txBody>
      </p:sp>
      <p:cxnSp>
        <p:nvCxnSpPr>
          <p:cNvPr id="5" name="Straight Connector 4"/>
          <p:cNvCxnSpPr/>
          <p:nvPr/>
        </p:nvCxnSpPr>
        <p:spPr>
          <a:xfrm>
            <a:off x="5880100" y="4070959"/>
            <a:ext cx="1860985" cy="1337787"/>
          </a:xfrm>
          <a:prstGeom prst="line">
            <a:avLst/>
          </a:prstGeom>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3DA681D3-BCF0-4F2C-8A20-611E37CF961A}"/>
              </a:ext>
            </a:extLst>
          </p:cNvPr>
          <p:cNvSpPr/>
          <p:nvPr/>
        </p:nvSpPr>
        <p:spPr>
          <a:xfrm flipV="1">
            <a:off x="6042477" y="4386636"/>
            <a:ext cx="2050519" cy="86935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Picture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036879" y="903890"/>
            <a:ext cx="263121" cy="239608"/>
          </a:xfrm>
          <a:prstGeom prst="rect">
            <a:avLst/>
          </a:prstGeom>
        </p:spPr>
      </p:pic>
      <p:sp>
        <p:nvSpPr>
          <p:cNvPr id="9" name="TextBox 8"/>
          <p:cNvSpPr txBox="1"/>
          <p:nvPr/>
        </p:nvSpPr>
        <p:spPr>
          <a:xfrm>
            <a:off x="4420552" y="913606"/>
            <a:ext cx="455220" cy="215444"/>
          </a:xfrm>
          <a:prstGeom prst="rect">
            <a:avLst/>
          </a:prstGeom>
          <a:solidFill>
            <a:schemeClr val="bg1"/>
          </a:solidFill>
        </p:spPr>
        <p:txBody>
          <a:bodyPr wrap="square" rtlCol="0">
            <a:spAutoFit/>
          </a:bodyPr>
          <a:lstStyle/>
          <a:p>
            <a:r>
              <a:rPr lang="en-US" sz="800" strike="sngStrike" dirty="0">
                <a:solidFill>
                  <a:schemeClr val="accent1"/>
                </a:solidFill>
              </a:rPr>
              <a:t>!IN</a:t>
            </a:r>
          </a:p>
        </p:txBody>
      </p:sp>
      <p:sp>
        <p:nvSpPr>
          <p:cNvPr id="63" name="Rectangle 62">
            <a:extLst>
              <a:ext uri="{FF2B5EF4-FFF2-40B4-BE49-F238E27FC236}">
                <a16:creationId xmlns:a16="http://schemas.microsoft.com/office/drawing/2014/main" id="{3DA681D3-BCF0-4F2C-8A20-611E37CF961A}"/>
              </a:ext>
            </a:extLst>
          </p:cNvPr>
          <p:cNvSpPr/>
          <p:nvPr/>
        </p:nvSpPr>
        <p:spPr>
          <a:xfrm flipV="1">
            <a:off x="0" y="826784"/>
            <a:ext cx="12192000" cy="598005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itle 2"/>
          <p:cNvSpPr>
            <a:spLocks noGrp="1"/>
          </p:cNvSpPr>
          <p:nvPr>
            <p:ph type="ctrTitle"/>
          </p:nvPr>
        </p:nvSpPr>
        <p:spPr>
          <a:xfrm>
            <a:off x="-357762" y="1120451"/>
            <a:ext cx="3621681" cy="1017107"/>
          </a:xfrm>
        </p:spPr>
        <p:txBody>
          <a:bodyPr/>
          <a:lstStyle/>
          <a:p>
            <a:pPr rtl="0" eaLnBrk="1" latinLnBrk="0" hangingPunct="1"/>
            <a:r>
              <a:rPr lang="en-US" sz="1800" kern="1200" dirty="0">
                <a:solidFill>
                  <a:srgbClr val="000000"/>
                </a:solidFill>
                <a:effectLst/>
                <a:latin typeface="Calibri" panose="020F0502020204030204" pitchFamily="34" charset="0"/>
                <a:ea typeface="+mn-ea"/>
                <a:cs typeface="+mn-cs"/>
              </a:rPr>
              <a:t>SQ.AIRFIELD.INT.</a:t>
            </a:r>
            <a:r>
              <a:rPr lang="en-US" sz="1800" b="1" kern="1200" dirty="0">
                <a:solidFill>
                  <a:srgbClr val="000000"/>
                </a:solidFill>
                <a:effectLst/>
                <a:latin typeface="Calibri" panose="020F0502020204030204" pitchFamily="34" charset="0"/>
                <a:ea typeface="+mn-ea"/>
                <a:cs typeface="+mn-cs"/>
              </a:rPr>
              <a:t>HOMICDIE:2Y</a:t>
            </a:r>
            <a:endParaRPr lang="en-US" dirty="0">
              <a:effectLst/>
            </a:endParaRPr>
          </a:p>
          <a:p>
            <a:endParaRPr lang="en-US" dirty="0"/>
          </a:p>
        </p:txBody>
      </p:sp>
    </p:spTree>
    <p:extLst>
      <p:ext uri="{BB962C8B-B14F-4D97-AF65-F5344CB8AC3E}">
        <p14:creationId xmlns:p14="http://schemas.microsoft.com/office/powerpoint/2010/main" val="11545109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val 78"/>
          <p:cNvSpPr/>
          <p:nvPr/>
        </p:nvSpPr>
        <p:spPr>
          <a:xfrm>
            <a:off x="8666608" y="5530967"/>
            <a:ext cx="751296" cy="68157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extBox 53"/>
          <p:cNvSpPr txBox="1"/>
          <p:nvPr/>
        </p:nvSpPr>
        <p:spPr>
          <a:xfrm>
            <a:off x="493130" y="3660003"/>
            <a:ext cx="589346" cy="215444"/>
          </a:xfrm>
          <a:prstGeom prst="rect">
            <a:avLst/>
          </a:prstGeom>
          <a:noFill/>
        </p:spPr>
        <p:txBody>
          <a:bodyPr wrap="square" rtlCol="0">
            <a:spAutoFit/>
          </a:bodyPr>
          <a:lstStyle/>
          <a:p>
            <a:r>
              <a:rPr lang="en-US" sz="800" strike="sngStrike" dirty="0" err="1"/>
              <a:t>elek</a:t>
            </a:r>
            <a:endParaRPr lang="en-US" sz="800" strike="sngStrike" dirty="0"/>
          </a:p>
        </p:txBody>
      </p:sp>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7" name="TextBox 6"/>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11" name="Picture 1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25811" y="1477107"/>
            <a:ext cx="1756539" cy="1171941"/>
          </a:xfrm>
          <a:prstGeom prst="rect">
            <a:avLst/>
          </a:prstGeom>
        </p:spPr>
      </p:pic>
      <p:cxnSp>
        <p:nvCxnSpPr>
          <p:cNvPr id="13" name="Straight Connector 12"/>
          <p:cNvCxnSpPr/>
          <p:nvPr/>
        </p:nvCxnSpPr>
        <p:spPr>
          <a:xfrm flipV="1">
            <a:off x="675249" y="1336431"/>
            <a:ext cx="3066757" cy="1603717"/>
          </a:xfrm>
          <a:prstGeom prst="line">
            <a:avLst/>
          </a:prstGeom>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4192172" y="1477107"/>
            <a:ext cx="576776" cy="3798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192172" y="1856935"/>
            <a:ext cx="701463" cy="7499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142213" y="1336431"/>
            <a:ext cx="1907573" cy="369332"/>
          </a:xfrm>
          <a:prstGeom prst="rect">
            <a:avLst/>
          </a:prstGeom>
        </p:spPr>
        <p:txBody>
          <a:bodyPr wrap="none">
            <a:spAutoFit/>
          </a:bodyPr>
          <a:lstStyle/>
          <a:p>
            <a:r>
              <a:rPr lang="en-US" dirty="0" err="1"/>
              <a:t>webmd</a:t>
            </a:r>
            <a:r>
              <a:rPr lang="en-US" dirty="0"/>
              <a:t> skin layers</a:t>
            </a:r>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9216" y="1308893"/>
            <a:ext cx="1240815" cy="1052659"/>
          </a:xfrm>
          <a:prstGeom prst="rect">
            <a:avLst/>
          </a:prstGeom>
        </p:spPr>
      </p:pic>
      <p:cxnSp>
        <p:nvCxnSpPr>
          <p:cNvPr id="19" name="Straight Connector 18"/>
          <p:cNvCxnSpPr/>
          <p:nvPr/>
        </p:nvCxnSpPr>
        <p:spPr>
          <a:xfrm flipV="1">
            <a:off x="7049786" y="1139483"/>
            <a:ext cx="1290245" cy="1509565"/>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DA681D3-BCF0-4F2C-8A20-611E37CF961A}"/>
              </a:ext>
            </a:extLst>
          </p:cNvPr>
          <p:cNvSpPr/>
          <p:nvPr/>
        </p:nvSpPr>
        <p:spPr>
          <a:xfrm flipV="1">
            <a:off x="7099216" y="1433123"/>
            <a:ext cx="1684130" cy="125990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Rectangle 20">
            <a:extLst>
              <a:ext uri="{FF2B5EF4-FFF2-40B4-BE49-F238E27FC236}">
                <a16:creationId xmlns:a16="http://schemas.microsoft.com/office/drawing/2014/main" id="{3DA681D3-BCF0-4F2C-8A20-611E37CF961A}"/>
              </a:ext>
            </a:extLst>
          </p:cNvPr>
          <p:cNvSpPr/>
          <p:nvPr/>
        </p:nvSpPr>
        <p:spPr>
          <a:xfrm flipV="1">
            <a:off x="5180779" y="1389140"/>
            <a:ext cx="1684130" cy="125990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Rectangle 21">
            <a:extLst>
              <a:ext uri="{FF2B5EF4-FFF2-40B4-BE49-F238E27FC236}">
                <a16:creationId xmlns:a16="http://schemas.microsoft.com/office/drawing/2014/main" id="{3DA681D3-BCF0-4F2C-8A20-611E37CF961A}"/>
              </a:ext>
            </a:extLst>
          </p:cNvPr>
          <p:cNvSpPr/>
          <p:nvPr/>
        </p:nvSpPr>
        <p:spPr>
          <a:xfrm flipV="1">
            <a:off x="3365645" y="1389140"/>
            <a:ext cx="1684130" cy="125990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p:cNvSpPr txBox="1"/>
          <p:nvPr/>
        </p:nvSpPr>
        <p:spPr>
          <a:xfrm>
            <a:off x="211015" y="1705763"/>
            <a:ext cx="679225" cy="369332"/>
          </a:xfrm>
          <a:prstGeom prst="rect">
            <a:avLst/>
          </a:prstGeom>
          <a:noFill/>
        </p:spPr>
        <p:txBody>
          <a:bodyPr wrap="none" rtlCol="0">
            <a:spAutoFit/>
          </a:bodyPr>
          <a:lstStyle/>
          <a:p>
            <a:r>
              <a:rPr lang="en-US" dirty="0"/>
              <a:t>CPVA</a:t>
            </a:r>
          </a:p>
        </p:txBody>
      </p:sp>
      <p:sp>
        <p:nvSpPr>
          <p:cNvPr id="24" name="Rectangle 23">
            <a:extLst>
              <a:ext uri="{FF2B5EF4-FFF2-40B4-BE49-F238E27FC236}">
                <a16:creationId xmlns:a16="http://schemas.microsoft.com/office/drawing/2014/main" id="{3DA681D3-BCF0-4F2C-8A20-611E37CF961A}"/>
              </a:ext>
            </a:extLst>
          </p:cNvPr>
          <p:cNvSpPr/>
          <p:nvPr/>
        </p:nvSpPr>
        <p:spPr>
          <a:xfrm flipV="1">
            <a:off x="1490498" y="1475680"/>
            <a:ext cx="1928559" cy="125990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5" name="Picture 2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flipH="1">
            <a:off x="4113459" y="3879581"/>
            <a:ext cx="848690" cy="599957"/>
          </a:xfrm>
          <a:prstGeom prst="rect">
            <a:avLst/>
          </a:prstGeom>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0187" y="3655377"/>
            <a:ext cx="1509556" cy="544893"/>
          </a:xfrm>
          <a:prstGeom prst="rect">
            <a:avLst/>
          </a:prstGeom>
        </p:spPr>
      </p:pic>
      <p:pic>
        <p:nvPicPr>
          <p:cNvPr id="27" name="Picture 26"/>
          <p:cNvPicPr>
            <a:picLocks noChangeAspect="1"/>
          </p:cNvPicPr>
          <p:nvPr/>
        </p:nvPicPr>
        <p:blipFill>
          <a:blip r:embed="rId6"/>
          <a:stretch>
            <a:fillRect/>
          </a:stretch>
        </p:blipFill>
        <p:spPr>
          <a:xfrm>
            <a:off x="2848110" y="3233618"/>
            <a:ext cx="609216" cy="957341"/>
          </a:xfrm>
          <a:prstGeom prst="rect">
            <a:avLst/>
          </a:prstGeom>
        </p:spPr>
      </p:pic>
      <p:pic>
        <p:nvPicPr>
          <p:cNvPr id="28" name="Picture 27"/>
          <p:cNvPicPr>
            <a:picLocks noChangeAspect="1"/>
          </p:cNvPicPr>
          <p:nvPr/>
        </p:nvPicPr>
        <p:blipFill>
          <a:blip r:embed="rId7"/>
          <a:stretch>
            <a:fillRect/>
          </a:stretch>
        </p:blipFill>
        <p:spPr>
          <a:xfrm>
            <a:off x="5438383" y="3568887"/>
            <a:ext cx="733392" cy="1090178"/>
          </a:xfrm>
          <a:prstGeom prst="rect">
            <a:avLst/>
          </a:prstGeom>
        </p:spPr>
      </p:pic>
      <p:sp>
        <p:nvSpPr>
          <p:cNvPr id="29" name="TextBox 28"/>
          <p:cNvSpPr txBox="1"/>
          <p:nvPr/>
        </p:nvSpPr>
        <p:spPr>
          <a:xfrm>
            <a:off x="3457327" y="3183638"/>
            <a:ext cx="3104046" cy="646331"/>
          </a:xfrm>
          <a:prstGeom prst="rect">
            <a:avLst/>
          </a:prstGeom>
          <a:noFill/>
        </p:spPr>
        <p:txBody>
          <a:bodyPr wrap="square" rtlCol="0">
            <a:spAutoFit/>
          </a:bodyPr>
          <a:lstStyle/>
          <a:p>
            <a:r>
              <a:rPr lang="en-US" dirty="0"/>
              <a:t>1992 </a:t>
            </a:r>
            <a:r>
              <a:rPr lang="en-US" strike="sngStrike" dirty="0"/>
              <a:t>Thank you fro coming to my birthday 12th</a:t>
            </a:r>
          </a:p>
        </p:txBody>
      </p:sp>
      <p:cxnSp>
        <p:nvCxnSpPr>
          <p:cNvPr id="31" name="Straight Connector 30"/>
          <p:cNvCxnSpPr/>
          <p:nvPr/>
        </p:nvCxnSpPr>
        <p:spPr>
          <a:xfrm flipV="1">
            <a:off x="2528634" y="2995983"/>
            <a:ext cx="1223889" cy="129422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5193134" y="3643097"/>
            <a:ext cx="1223889" cy="1294228"/>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3DA681D3-BCF0-4F2C-8A20-611E37CF961A}"/>
              </a:ext>
            </a:extLst>
          </p:cNvPr>
          <p:cNvSpPr/>
          <p:nvPr/>
        </p:nvSpPr>
        <p:spPr>
          <a:xfrm flipV="1">
            <a:off x="2802695" y="3094457"/>
            <a:ext cx="654631" cy="125990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Rectangle 33">
            <a:extLst>
              <a:ext uri="{FF2B5EF4-FFF2-40B4-BE49-F238E27FC236}">
                <a16:creationId xmlns:a16="http://schemas.microsoft.com/office/drawing/2014/main" id="{3DA681D3-BCF0-4F2C-8A20-611E37CF961A}"/>
              </a:ext>
            </a:extLst>
          </p:cNvPr>
          <p:cNvSpPr/>
          <p:nvPr/>
        </p:nvSpPr>
        <p:spPr>
          <a:xfrm flipV="1">
            <a:off x="3902283" y="3871737"/>
            <a:ext cx="1218479" cy="68834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6" name="Straight Connector 35"/>
          <p:cNvCxnSpPr/>
          <p:nvPr/>
        </p:nvCxnSpPr>
        <p:spPr>
          <a:xfrm flipV="1">
            <a:off x="4026584" y="3760112"/>
            <a:ext cx="776952" cy="1167318"/>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156258" y="2788434"/>
            <a:ext cx="5580054" cy="369332"/>
          </a:xfrm>
          <a:prstGeom prst="rect">
            <a:avLst/>
          </a:prstGeom>
          <a:noFill/>
        </p:spPr>
        <p:txBody>
          <a:bodyPr wrap="none" rtlCol="0">
            <a:spAutoFit/>
          </a:bodyPr>
          <a:lstStyle/>
          <a:p>
            <a:r>
              <a:rPr lang="en-US" b="1" dirty="0"/>
              <a:t>IMPOIRT</a:t>
            </a:r>
            <a:r>
              <a:rPr lang="en-US" dirty="0"/>
              <a:t> CHECKPONT CHARLIE(</a:t>
            </a:r>
            <a:r>
              <a:rPr lang="en-US" strike="sngStrike" dirty="0" err="1"/>
              <a:t>roth.ibm.dmiler.siements</a:t>
            </a:r>
            <a:r>
              <a:rPr lang="en-US" dirty="0"/>
              <a:t>)</a:t>
            </a:r>
          </a:p>
        </p:txBody>
      </p:sp>
      <p:cxnSp>
        <p:nvCxnSpPr>
          <p:cNvPr id="39" name="Straight Connector 38"/>
          <p:cNvCxnSpPr/>
          <p:nvPr/>
        </p:nvCxnSpPr>
        <p:spPr>
          <a:xfrm flipH="1">
            <a:off x="238542" y="2580020"/>
            <a:ext cx="11809109" cy="152664"/>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854578" y="3403946"/>
            <a:ext cx="1456075" cy="1145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1006978" y="3556346"/>
            <a:ext cx="1456075" cy="1145379"/>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3DA681D3-BCF0-4F2C-8A20-611E37CF961A}"/>
              </a:ext>
            </a:extLst>
          </p:cNvPr>
          <p:cNvSpPr/>
          <p:nvPr/>
        </p:nvSpPr>
        <p:spPr>
          <a:xfrm flipV="1">
            <a:off x="940435" y="3724411"/>
            <a:ext cx="1612478" cy="57489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Rectangle 43">
            <a:extLst>
              <a:ext uri="{FF2B5EF4-FFF2-40B4-BE49-F238E27FC236}">
                <a16:creationId xmlns:a16="http://schemas.microsoft.com/office/drawing/2014/main" id="{3DA681D3-BCF0-4F2C-8A20-611E37CF961A}"/>
              </a:ext>
            </a:extLst>
          </p:cNvPr>
          <p:cNvSpPr/>
          <p:nvPr/>
        </p:nvSpPr>
        <p:spPr>
          <a:xfrm flipV="1">
            <a:off x="5402082" y="3499081"/>
            <a:ext cx="842065" cy="115998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6" name="Straight Connector 45"/>
          <p:cNvCxnSpPr/>
          <p:nvPr/>
        </p:nvCxnSpPr>
        <p:spPr>
          <a:xfrm flipV="1">
            <a:off x="5627077" y="3751961"/>
            <a:ext cx="365760" cy="7389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211015" y="4743493"/>
            <a:ext cx="11809109" cy="152664"/>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0" y="3403946"/>
            <a:ext cx="874854" cy="369332"/>
          </a:xfrm>
          <a:prstGeom prst="rect">
            <a:avLst/>
          </a:prstGeom>
          <a:noFill/>
        </p:spPr>
        <p:txBody>
          <a:bodyPr wrap="square" rtlCol="0">
            <a:spAutoFit/>
          </a:bodyPr>
          <a:lstStyle/>
          <a:p>
            <a:r>
              <a:rPr lang="en-US" dirty="0"/>
              <a:t>1992</a:t>
            </a:r>
          </a:p>
        </p:txBody>
      </p:sp>
      <p:pic>
        <p:nvPicPr>
          <p:cNvPr id="49" name="Picture 4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52369" y="3760512"/>
            <a:ext cx="549840" cy="572333"/>
          </a:xfrm>
          <a:prstGeom prst="rect">
            <a:avLst/>
          </a:prstGeom>
        </p:spPr>
      </p:pic>
      <p:cxnSp>
        <p:nvCxnSpPr>
          <p:cNvPr id="51" name="Straight Connector 50"/>
          <p:cNvCxnSpPr/>
          <p:nvPr/>
        </p:nvCxnSpPr>
        <p:spPr>
          <a:xfrm flipV="1">
            <a:off x="-211015" y="3499081"/>
            <a:ext cx="1603717" cy="980457"/>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78218" y="3610576"/>
            <a:ext cx="461986" cy="215444"/>
          </a:xfrm>
          <a:prstGeom prst="rect">
            <a:avLst/>
          </a:prstGeom>
          <a:noFill/>
        </p:spPr>
        <p:txBody>
          <a:bodyPr wrap="none" rtlCol="0">
            <a:spAutoFit/>
          </a:bodyPr>
          <a:lstStyle/>
          <a:p>
            <a:r>
              <a:rPr lang="en-US" sz="800" strike="sngStrike" dirty="0" err="1"/>
              <a:t>angela</a:t>
            </a:r>
            <a:endParaRPr lang="en-US" sz="800" strike="sngStrike" dirty="0"/>
          </a:p>
        </p:txBody>
      </p:sp>
      <p:sp>
        <p:nvSpPr>
          <p:cNvPr id="53" name="Rectangle 52">
            <a:extLst>
              <a:ext uri="{FF2B5EF4-FFF2-40B4-BE49-F238E27FC236}">
                <a16:creationId xmlns:a16="http://schemas.microsoft.com/office/drawing/2014/main" id="{3DA681D3-BCF0-4F2C-8A20-611E37CF961A}"/>
              </a:ext>
            </a:extLst>
          </p:cNvPr>
          <p:cNvSpPr/>
          <p:nvPr/>
        </p:nvSpPr>
        <p:spPr>
          <a:xfrm flipV="1">
            <a:off x="109568" y="3719309"/>
            <a:ext cx="639678" cy="66137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25035" y="3455769"/>
            <a:ext cx="1241424" cy="1241424"/>
          </a:xfrm>
          <a:prstGeom prst="rect">
            <a:avLst/>
          </a:prstGeom>
        </p:spPr>
      </p:pic>
      <p:sp>
        <p:nvSpPr>
          <p:cNvPr id="57" name="TextBox 56"/>
          <p:cNvSpPr txBox="1"/>
          <p:nvPr/>
        </p:nvSpPr>
        <p:spPr>
          <a:xfrm>
            <a:off x="9566033" y="3614816"/>
            <a:ext cx="2813538" cy="923330"/>
          </a:xfrm>
          <a:prstGeom prst="rect">
            <a:avLst/>
          </a:prstGeom>
          <a:noFill/>
        </p:spPr>
        <p:txBody>
          <a:bodyPr wrap="square" rtlCol="0">
            <a:spAutoFit/>
          </a:bodyPr>
          <a:lstStyle/>
          <a:p>
            <a:r>
              <a:rPr lang="en-US" dirty="0"/>
              <a:t>2000/ </a:t>
            </a:r>
            <a:r>
              <a:rPr lang="en-US" strike="sngStrike" dirty="0"/>
              <a:t>Did she want to be molested? I heard from </a:t>
            </a:r>
            <a:r>
              <a:rPr lang="en-US" strike="sngStrike" dirty="0" err="1"/>
              <a:t>debrah</a:t>
            </a:r>
            <a:r>
              <a:rPr lang="en-US" strike="sngStrike" dirty="0"/>
              <a:t> she dint</a:t>
            </a:r>
          </a:p>
        </p:txBody>
      </p:sp>
      <p:sp>
        <p:nvSpPr>
          <p:cNvPr id="58" name="TextBox 57"/>
          <p:cNvSpPr txBox="1"/>
          <p:nvPr/>
        </p:nvSpPr>
        <p:spPr>
          <a:xfrm>
            <a:off x="9760030" y="4456154"/>
            <a:ext cx="1607684" cy="369332"/>
          </a:xfrm>
          <a:prstGeom prst="rect">
            <a:avLst/>
          </a:prstGeom>
          <a:noFill/>
        </p:spPr>
        <p:txBody>
          <a:bodyPr wrap="none" rtlCol="0">
            <a:spAutoFit/>
          </a:bodyPr>
          <a:lstStyle/>
          <a:p>
            <a:r>
              <a:rPr lang="en-US" dirty="0"/>
              <a:t>VIRIGNA.MARY</a:t>
            </a:r>
          </a:p>
        </p:txBody>
      </p:sp>
      <p:sp>
        <p:nvSpPr>
          <p:cNvPr id="60" name="TextBox 59"/>
          <p:cNvSpPr txBox="1"/>
          <p:nvPr/>
        </p:nvSpPr>
        <p:spPr>
          <a:xfrm>
            <a:off x="8617490" y="2937146"/>
            <a:ext cx="764953" cy="369332"/>
          </a:xfrm>
          <a:prstGeom prst="rect">
            <a:avLst/>
          </a:prstGeom>
          <a:noFill/>
        </p:spPr>
        <p:txBody>
          <a:bodyPr wrap="none" rtlCol="0">
            <a:spAutoFit/>
          </a:bodyPr>
          <a:lstStyle/>
          <a:p>
            <a:r>
              <a:rPr lang="en-US" dirty="0"/>
              <a:t>x/y 41</a:t>
            </a:r>
          </a:p>
        </p:txBody>
      </p:sp>
      <p:pic>
        <p:nvPicPr>
          <p:cNvPr id="61" name="Picture 60"/>
          <p:cNvPicPr>
            <a:picLocks noChangeAspect="1"/>
          </p:cNvPicPr>
          <p:nvPr/>
        </p:nvPicPr>
        <p:blipFill>
          <a:blip r:embed="rId10"/>
          <a:stretch>
            <a:fillRect/>
          </a:stretch>
        </p:blipFill>
        <p:spPr>
          <a:xfrm>
            <a:off x="9668331" y="2808897"/>
            <a:ext cx="742857" cy="704762"/>
          </a:xfrm>
          <a:prstGeom prst="rect">
            <a:avLst/>
          </a:prstGeom>
        </p:spPr>
      </p:pic>
      <p:sp>
        <p:nvSpPr>
          <p:cNvPr id="62" name="TextBox 61"/>
          <p:cNvSpPr txBox="1"/>
          <p:nvPr/>
        </p:nvSpPr>
        <p:spPr>
          <a:xfrm>
            <a:off x="8376109" y="2711312"/>
            <a:ext cx="652743" cy="369332"/>
          </a:xfrm>
          <a:prstGeom prst="rect">
            <a:avLst/>
          </a:prstGeom>
          <a:noFill/>
        </p:spPr>
        <p:txBody>
          <a:bodyPr wrap="none" rtlCol="0">
            <a:spAutoFit/>
          </a:bodyPr>
          <a:lstStyle/>
          <a:p>
            <a:r>
              <a:rPr lang="en-US" dirty="0"/>
              <a:t>2000</a:t>
            </a:r>
          </a:p>
        </p:txBody>
      </p:sp>
      <p:pic>
        <p:nvPicPr>
          <p:cNvPr id="63" name="Picture 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47458" y="3347363"/>
            <a:ext cx="1099085" cy="1435742"/>
          </a:xfrm>
          <a:prstGeom prst="rect">
            <a:avLst/>
          </a:prstGeom>
        </p:spPr>
      </p:pic>
      <p:sp>
        <p:nvSpPr>
          <p:cNvPr id="64" name="TextBox 63"/>
          <p:cNvSpPr txBox="1"/>
          <p:nvPr/>
        </p:nvSpPr>
        <p:spPr>
          <a:xfrm>
            <a:off x="7635566" y="3840601"/>
            <a:ext cx="2857463" cy="615553"/>
          </a:xfrm>
          <a:prstGeom prst="rect">
            <a:avLst/>
          </a:prstGeom>
          <a:noFill/>
        </p:spPr>
        <p:txBody>
          <a:bodyPr wrap="square" rtlCol="0">
            <a:spAutoFit/>
          </a:bodyPr>
          <a:lstStyle/>
          <a:p>
            <a:r>
              <a:rPr lang="en-US" strike="sngStrike" dirty="0"/>
              <a:t>What I should have said: </a:t>
            </a:r>
          </a:p>
          <a:p>
            <a:r>
              <a:rPr lang="en-US" sz="800" strike="sngStrike" dirty="0"/>
              <a:t>No, I went </a:t>
            </a:r>
            <a:r>
              <a:rPr lang="en-US" sz="800" strike="sngStrike" dirty="0" err="1"/>
              <a:t>inther</a:t>
            </a:r>
            <a:r>
              <a:rPr lang="en-US" sz="800" strike="sngStrike" dirty="0"/>
              <a:t> worm with pink pant </a:t>
            </a:r>
            <a:r>
              <a:rPr lang="en-US" sz="800" strike="sngStrike" dirty="0" err="1"/>
              <a:t>ther</a:t>
            </a:r>
            <a:r>
              <a:rPr lang="en-US" sz="800" strike="sngStrike" dirty="0"/>
              <a:t> was a hole. The </a:t>
            </a:r>
            <a:r>
              <a:rPr lang="en-US" sz="800" strike="sngStrike" dirty="0" err="1"/>
              <a:t>PREONGN.G.marx</a:t>
            </a:r>
            <a:r>
              <a:rPr lang="en-US" sz="800" strike="sngStrike" dirty="0"/>
              <a:t>(fiat </a:t>
            </a:r>
            <a:r>
              <a:rPr lang="en-US" sz="800" strike="sngStrike" dirty="0" err="1"/>
              <a:t>cherryter</a:t>
            </a:r>
            <a:r>
              <a:rPr lang="en-US" sz="800" strike="sngStrike" dirty="0"/>
              <a:t>) was next door</a:t>
            </a:r>
          </a:p>
        </p:txBody>
      </p:sp>
      <p:cxnSp>
        <p:nvCxnSpPr>
          <p:cNvPr id="66" name="Straight Connector 65"/>
          <p:cNvCxnSpPr>
            <a:endCxn id="57" idx="0"/>
          </p:cNvCxnSpPr>
          <p:nvPr/>
        </p:nvCxnSpPr>
        <p:spPr>
          <a:xfrm>
            <a:off x="9307344" y="2656352"/>
            <a:ext cx="1665458" cy="958464"/>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10"/>
          <a:stretch>
            <a:fillRect/>
          </a:stretch>
        </p:blipFill>
        <p:spPr>
          <a:xfrm>
            <a:off x="9375556" y="5079571"/>
            <a:ext cx="742857" cy="704762"/>
          </a:xfrm>
          <a:prstGeom prst="rect">
            <a:avLst/>
          </a:prstGeom>
        </p:spPr>
      </p:pic>
      <p:cxnSp>
        <p:nvCxnSpPr>
          <p:cNvPr id="69" name="Straight Connector 68"/>
          <p:cNvCxnSpPr/>
          <p:nvPr/>
        </p:nvCxnSpPr>
        <p:spPr>
          <a:xfrm>
            <a:off x="9064297" y="5200543"/>
            <a:ext cx="1346891" cy="733733"/>
          </a:xfrm>
          <a:prstGeom prst="line">
            <a:avLst/>
          </a:prstGeom>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10314563" y="5234023"/>
            <a:ext cx="1877437" cy="230832"/>
          </a:xfrm>
          <a:prstGeom prst="rect">
            <a:avLst/>
          </a:prstGeom>
          <a:noFill/>
        </p:spPr>
        <p:txBody>
          <a:bodyPr wrap="none" rtlCol="0">
            <a:spAutoFit/>
          </a:bodyPr>
          <a:lstStyle/>
          <a:p>
            <a:r>
              <a:rPr lang="en-US" sz="900" strike="sngStrike" dirty="0"/>
              <a:t>No, I heard you molested you sister.</a:t>
            </a:r>
          </a:p>
        </p:txBody>
      </p:sp>
      <p:pic>
        <p:nvPicPr>
          <p:cNvPr id="71" name="Picture 7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99216" y="4937325"/>
            <a:ext cx="1099085" cy="1435742"/>
          </a:xfrm>
          <a:prstGeom prst="rect">
            <a:avLst/>
          </a:prstGeom>
        </p:spPr>
      </p:pic>
      <p:cxnSp>
        <p:nvCxnSpPr>
          <p:cNvPr id="73" name="Straight Connector 72"/>
          <p:cNvCxnSpPr/>
          <p:nvPr/>
        </p:nvCxnSpPr>
        <p:spPr>
          <a:xfrm flipV="1">
            <a:off x="6736312" y="3094457"/>
            <a:ext cx="1966168" cy="1465622"/>
          </a:xfrm>
          <a:prstGeom prst="line">
            <a:avLst/>
          </a:prstGeom>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8554176" y="5610717"/>
            <a:ext cx="751296" cy="68157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75" name="Oval 74"/>
          <p:cNvSpPr/>
          <p:nvPr/>
        </p:nvSpPr>
        <p:spPr>
          <a:xfrm>
            <a:off x="8504846" y="6179221"/>
            <a:ext cx="751296" cy="68157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9760030" y="6292287"/>
            <a:ext cx="2780505" cy="646331"/>
          </a:xfrm>
          <a:prstGeom prst="rect">
            <a:avLst/>
          </a:prstGeom>
          <a:noFill/>
        </p:spPr>
        <p:txBody>
          <a:bodyPr wrap="none" rtlCol="0">
            <a:spAutoFit/>
          </a:bodyPr>
          <a:lstStyle/>
          <a:p>
            <a:r>
              <a:rPr lang="en-US" dirty="0"/>
              <a:t>Shell 1 in 2000</a:t>
            </a:r>
          </a:p>
          <a:p>
            <a:r>
              <a:rPr lang="en-US" dirty="0"/>
              <a:t>!CPVA. NAME CHANGE</a:t>
            </a:r>
            <a:r>
              <a:rPr lang="en-US" sz="800" strike="sngStrike" dirty="0"/>
              <a:t>(free pizza)</a:t>
            </a:r>
          </a:p>
        </p:txBody>
      </p:sp>
      <p:cxnSp>
        <p:nvCxnSpPr>
          <p:cNvPr id="78" name="Straight Arrow Connector 77"/>
          <p:cNvCxnSpPr/>
          <p:nvPr/>
        </p:nvCxnSpPr>
        <p:spPr>
          <a:xfrm flipH="1" flipV="1">
            <a:off x="9382443" y="6041881"/>
            <a:ext cx="657316" cy="2504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10563872" y="2732684"/>
            <a:ext cx="1628128" cy="50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a:t>
            </a:r>
          </a:p>
        </p:txBody>
      </p:sp>
      <p:sp>
        <p:nvSpPr>
          <p:cNvPr id="81" name="Rectangle 80"/>
          <p:cNvSpPr/>
          <p:nvPr/>
        </p:nvSpPr>
        <p:spPr>
          <a:xfrm>
            <a:off x="10545269" y="4770642"/>
            <a:ext cx="1628128" cy="5009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a:t>
            </a:r>
          </a:p>
        </p:txBody>
      </p:sp>
      <p:sp>
        <p:nvSpPr>
          <p:cNvPr id="82" name="TextBox 81"/>
          <p:cNvSpPr txBox="1"/>
          <p:nvPr/>
        </p:nvSpPr>
        <p:spPr>
          <a:xfrm>
            <a:off x="11479438" y="2697415"/>
            <a:ext cx="729687" cy="215444"/>
          </a:xfrm>
          <a:prstGeom prst="rect">
            <a:avLst/>
          </a:prstGeom>
          <a:noFill/>
        </p:spPr>
        <p:txBody>
          <a:bodyPr wrap="none" rtlCol="0">
            <a:spAutoFit/>
          </a:bodyPr>
          <a:lstStyle/>
          <a:p>
            <a:r>
              <a:rPr lang="en-US" sz="800" dirty="0" err="1"/>
              <a:t>nb</a:t>
            </a:r>
            <a:r>
              <a:rPr lang="en-US" sz="800" dirty="0"/>
              <a:t> </a:t>
            </a:r>
            <a:r>
              <a:rPr lang="en-US" sz="800" dirty="0" err="1"/>
              <a:t>braciforte</a:t>
            </a:r>
            <a:endParaRPr lang="en-US" sz="800" dirty="0"/>
          </a:p>
        </p:txBody>
      </p:sp>
      <p:sp>
        <p:nvSpPr>
          <p:cNvPr id="83" name="Rectangle 82">
            <a:extLst>
              <a:ext uri="{FF2B5EF4-FFF2-40B4-BE49-F238E27FC236}">
                <a16:creationId xmlns:a16="http://schemas.microsoft.com/office/drawing/2014/main" id="{3DA681D3-BCF0-4F2C-8A20-611E37CF961A}"/>
              </a:ext>
            </a:extLst>
          </p:cNvPr>
          <p:cNvSpPr/>
          <p:nvPr/>
        </p:nvSpPr>
        <p:spPr>
          <a:xfrm flipV="1">
            <a:off x="779459" y="2799340"/>
            <a:ext cx="11393937" cy="185825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5" name="Straight Connector 84"/>
          <p:cNvCxnSpPr/>
          <p:nvPr/>
        </p:nvCxnSpPr>
        <p:spPr>
          <a:xfrm flipV="1">
            <a:off x="6561373" y="5008784"/>
            <a:ext cx="1585170" cy="1344510"/>
          </a:xfrm>
          <a:prstGeom prst="line">
            <a:avLst/>
          </a:prstGeom>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DA681D3-BCF0-4F2C-8A20-611E37CF961A}"/>
              </a:ext>
            </a:extLst>
          </p:cNvPr>
          <p:cNvSpPr/>
          <p:nvPr/>
        </p:nvSpPr>
        <p:spPr>
          <a:xfrm flipV="1">
            <a:off x="828379" y="4924689"/>
            <a:ext cx="11219272" cy="195728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Rectangle 85">
            <a:extLst>
              <a:ext uri="{FF2B5EF4-FFF2-40B4-BE49-F238E27FC236}">
                <a16:creationId xmlns:a16="http://schemas.microsoft.com/office/drawing/2014/main" id="{3DA681D3-BCF0-4F2C-8A20-611E37CF961A}"/>
              </a:ext>
            </a:extLst>
          </p:cNvPr>
          <p:cNvSpPr/>
          <p:nvPr/>
        </p:nvSpPr>
        <p:spPr>
          <a:xfrm flipV="1">
            <a:off x="79199" y="895055"/>
            <a:ext cx="12185152" cy="602683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Title 86"/>
          <p:cNvSpPr>
            <a:spLocks noGrp="1"/>
          </p:cNvSpPr>
          <p:nvPr>
            <p:ph type="title"/>
          </p:nvPr>
        </p:nvSpPr>
        <p:spPr/>
        <p:txBody>
          <a:bodyPr/>
          <a:lstStyle/>
          <a:p>
            <a:r>
              <a:rPr lang="en-US" dirty="0"/>
              <a:t>CPVA §Assault</a:t>
            </a:r>
            <a:r>
              <a:rPr lang="en-US" baseline="0" dirty="0"/>
              <a:t> </a:t>
            </a:r>
            <a:r>
              <a:rPr lang="en-US" baseline="0" dirty="0" err="1"/>
              <a:t>Automted</a:t>
            </a:r>
            <a:r>
              <a:rPr lang="en-US" baseline="0" dirty="0"/>
              <a:t> §187,PREA subsumed; family</a:t>
            </a:r>
            <a:endParaRPr lang="en-US" dirty="0"/>
          </a:p>
        </p:txBody>
      </p:sp>
    </p:spTree>
    <p:extLst>
      <p:ext uri="{BB962C8B-B14F-4D97-AF65-F5344CB8AC3E}">
        <p14:creationId xmlns:p14="http://schemas.microsoft.com/office/powerpoint/2010/main" val="984577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7" name="Rectangle 6">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8" name="TextBox 7"/>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3345" y="1402004"/>
            <a:ext cx="423152" cy="693691"/>
          </a:xfrm>
          <a:prstGeom prst="rect">
            <a:avLst/>
          </a:prstGeom>
        </p:spPr>
      </p:pic>
      <p:sp>
        <p:nvSpPr>
          <p:cNvPr id="27" name="Rectangle 26">
            <a:extLst>
              <a:ext uri="{FF2B5EF4-FFF2-40B4-BE49-F238E27FC236}">
                <a16:creationId xmlns:a16="http://schemas.microsoft.com/office/drawing/2014/main" id="{3DA681D3-BCF0-4F2C-8A20-611E37CF961A}"/>
              </a:ext>
            </a:extLst>
          </p:cNvPr>
          <p:cNvSpPr/>
          <p:nvPr/>
        </p:nvSpPr>
        <p:spPr>
          <a:xfrm flipV="1">
            <a:off x="1355683" y="1562357"/>
            <a:ext cx="769251" cy="99661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p:cNvCxnSpPr/>
          <p:nvPr/>
        </p:nvCxnSpPr>
        <p:spPr>
          <a:xfrm flipV="1">
            <a:off x="1538328" y="1810987"/>
            <a:ext cx="478934" cy="595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44088" y="1134888"/>
            <a:ext cx="11067439" cy="104985"/>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2693" y="1495444"/>
            <a:ext cx="762965" cy="762965"/>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4287" y="1310886"/>
            <a:ext cx="623710" cy="623710"/>
          </a:xfrm>
          <a:prstGeom prst="rect">
            <a:avLst/>
          </a:prstGeom>
        </p:spPr>
      </p:pic>
      <p:sp>
        <p:nvSpPr>
          <p:cNvPr id="34" name="TextBox 33"/>
          <p:cNvSpPr txBox="1"/>
          <p:nvPr/>
        </p:nvSpPr>
        <p:spPr>
          <a:xfrm>
            <a:off x="703000" y="1028156"/>
            <a:ext cx="2183098" cy="369332"/>
          </a:xfrm>
          <a:prstGeom prst="rect">
            <a:avLst/>
          </a:prstGeom>
          <a:noFill/>
        </p:spPr>
        <p:txBody>
          <a:bodyPr wrap="none" rtlCol="0">
            <a:spAutoFit/>
          </a:bodyPr>
          <a:lstStyle/>
          <a:p>
            <a:r>
              <a:rPr lang="en-US" strike="sngStrike" dirty="0"/>
              <a:t>What is Jack and </a:t>
            </a:r>
            <a:r>
              <a:rPr lang="en-US" strike="sngStrike" dirty="0" err="1"/>
              <a:t>Jyll</a:t>
            </a:r>
            <a:r>
              <a:rPr lang="en-US" strike="sngStrike" dirty="0"/>
              <a:t>?</a:t>
            </a:r>
          </a:p>
        </p:txBody>
      </p:sp>
      <p:cxnSp>
        <p:nvCxnSpPr>
          <p:cNvPr id="36" name="Straight Connector 35"/>
          <p:cNvCxnSpPr>
            <a:stCxn id="34" idx="2"/>
          </p:cNvCxnSpPr>
          <p:nvPr/>
        </p:nvCxnSpPr>
        <p:spPr>
          <a:xfrm>
            <a:off x="1794549" y="1397488"/>
            <a:ext cx="1653795" cy="1042999"/>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DA681D3-BCF0-4F2C-8A20-611E37CF961A}"/>
              </a:ext>
            </a:extLst>
          </p:cNvPr>
          <p:cNvSpPr/>
          <p:nvPr/>
        </p:nvSpPr>
        <p:spPr>
          <a:xfrm flipV="1">
            <a:off x="1697010" y="1288931"/>
            <a:ext cx="1499595" cy="97086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p:cNvSpPr txBox="1"/>
          <p:nvPr/>
        </p:nvSpPr>
        <p:spPr>
          <a:xfrm>
            <a:off x="949291" y="1975227"/>
            <a:ext cx="582211" cy="369332"/>
          </a:xfrm>
          <a:prstGeom prst="rect">
            <a:avLst/>
          </a:prstGeom>
          <a:noFill/>
        </p:spPr>
        <p:txBody>
          <a:bodyPr wrap="none" rtlCol="0">
            <a:spAutoFit/>
          </a:bodyPr>
          <a:lstStyle/>
          <a:p>
            <a:r>
              <a:rPr lang="en-US" b="1" dirty="0"/>
              <a:t>Jack</a:t>
            </a:r>
          </a:p>
        </p:txBody>
      </p:sp>
      <p:sp>
        <p:nvSpPr>
          <p:cNvPr id="40" name="TextBox 39"/>
          <p:cNvSpPr txBox="1"/>
          <p:nvPr/>
        </p:nvSpPr>
        <p:spPr>
          <a:xfrm>
            <a:off x="2306585" y="1966906"/>
            <a:ext cx="482824" cy="369332"/>
          </a:xfrm>
          <a:prstGeom prst="rect">
            <a:avLst/>
          </a:prstGeom>
          <a:noFill/>
        </p:spPr>
        <p:txBody>
          <a:bodyPr wrap="none" rtlCol="0">
            <a:spAutoFit/>
          </a:bodyPr>
          <a:lstStyle/>
          <a:p>
            <a:r>
              <a:rPr lang="en-US" b="1" dirty="0" err="1"/>
              <a:t>Jyll</a:t>
            </a:r>
            <a:endParaRPr lang="en-US" b="1" dirty="0"/>
          </a:p>
        </p:txBody>
      </p:sp>
      <p:sp>
        <p:nvSpPr>
          <p:cNvPr id="41" name="TextBox 40"/>
          <p:cNvSpPr txBox="1"/>
          <p:nvPr/>
        </p:nvSpPr>
        <p:spPr>
          <a:xfrm>
            <a:off x="3529643" y="1304368"/>
            <a:ext cx="1981633" cy="215444"/>
          </a:xfrm>
          <a:prstGeom prst="rect">
            <a:avLst/>
          </a:prstGeom>
          <a:noFill/>
        </p:spPr>
        <p:txBody>
          <a:bodyPr wrap="none" rtlCol="0">
            <a:spAutoFit/>
          </a:bodyPr>
          <a:lstStyle/>
          <a:p>
            <a:r>
              <a:rPr lang="en-US" sz="800" strike="sngStrike" dirty="0"/>
              <a:t>400,000 GM, 400,000 </a:t>
            </a:r>
            <a:r>
              <a:rPr lang="en-US" sz="800" strike="sngStrike" dirty="0" err="1"/>
              <a:t>ibm</a:t>
            </a:r>
            <a:r>
              <a:rPr lang="en-US" sz="800" strike="sngStrike" dirty="0"/>
              <a:t>, 400,000 </a:t>
            </a:r>
            <a:r>
              <a:rPr lang="en-US" sz="800" strike="sngStrike" dirty="0" err="1"/>
              <a:t>daimler</a:t>
            </a:r>
            <a:endParaRPr lang="en-US" sz="800" strike="sngStrike" dirty="0"/>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6580" y="1312434"/>
            <a:ext cx="1905742" cy="1080773"/>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9274" y="1279988"/>
            <a:ext cx="2081413" cy="1150980"/>
          </a:xfrm>
          <a:prstGeom prst="rect">
            <a:avLst/>
          </a:prstGeom>
        </p:spPr>
      </p:pic>
      <p:pic>
        <p:nvPicPr>
          <p:cNvPr id="46" name="Picture 4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696019" y="1505541"/>
            <a:ext cx="1170558" cy="858109"/>
          </a:xfrm>
          <a:prstGeom prst="rect">
            <a:avLst/>
          </a:prstGeom>
        </p:spPr>
      </p:pic>
      <p:cxnSp>
        <p:nvCxnSpPr>
          <p:cNvPr id="63" name="Straight Arrow Connector 62"/>
          <p:cNvCxnSpPr/>
          <p:nvPr/>
        </p:nvCxnSpPr>
        <p:spPr>
          <a:xfrm>
            <a:off x="2155861" y="2114659"/>
            <a:ext cx="2985931" cy="166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DA681D3-BCF0-4F2C-8A20-611E37CF961A}"/>
              </a:ext>
            </a:extLst>
          </p:cNvPr>
          <p:cNvSpPr/>
          <p:nvPr/>
        </p:nvSpPr>
        <p:spPr>
          <a:xfrm flipV="1">
            <a:off x="3114387" y="3194273"/>
            <a:ext cx="8343411" cy="109584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3" name="Straight Connector 72"/>
          <p:cNvCxnSpPr>
            <a:endCxn id="39" idx="3"/>
          </p:cNvCxnSpPr>
          <p:nvPr/>
        </p:nvCxnSpPr>
        <p:spPr>
          <a:xfrm flipV="1">
            <a:off x="933345" y="2159893"/>
            <a:ext cx="598157" cy="393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2021737" y="1929924"/>
            <a:ext cx="737482" cy="738994"/>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510076" y="2588518"/>
            <a:ext cx="2361544" cy="461665"/>
          </a:xfrm>
          <a:prstGeom prst="rect">
            <a:avLst/>
          </a:prstGeom>
          <a:noFill/>
        </p:spPr>
        <p:txBody>
          <a:bodyPr wrap="none" rtlCol="0">
            <a:spAutoFit/>
          </a:bodyPr>
          <a:lstStyle/>
          <a:p>
            <a:r>
              <a:rPr lang="en-US" sz="800" strike="sngStrike" dirty="0"/>
              <a:t>Jason and </a:t>
            </a:r>
            <a:r>
              <a:rPr lang="en-US" sz="800" strike="sngStrike" dirty="0" err="1"/>
              <a:t>Kimberl</a:t>
            </a:r>
            <a:r>
              <a:rPr lang="en-US" sz="800" strike="sngStrike" dirty="0"/>
              <a:t> in a Tree K-I-S-S-I-N-G</a:t>
            </a:r>
          </a:p>
          <a:p>
            <a:r>
              <a:rPr lang="en-US" sz="800" dirty="0"/>
              <a:t>IPX</a:t>
            </a:r>
          </a:p>
          <a:p>
            <a:r>
              <a:rPr lang="en-US" sz="800" strike="sngStrike" dirty="0"/>
              <a:t>Jack and </a:t>
            </a:r>
            <a:r>
              <a:rPr lang="en-US" sz="800" strike="sngStrike" dirty="0" err="1"/>
              <a:t>Jyll</a:t>
            </a:r>
            <a:r>
              <a:rPr lang="en-US" sz="800" strike="sngStrike" dirty="0"/>
              <a:t> went up the hill to fetch a pale of water</a:t>
            </a:r>
          </a:p>
        </p:txBody>
      </p:sp>
      <p:pic>
        <p:nvPicPr>
          <p:cNvPr id="3" name="Picture 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3836361" y="2588518"/>
            <a:ext cx="508000" cy="508000"/>
          </a:xfrm>
          <a:prstGeom prst="rect">
            <a:avLst/>
          </a:prstGeom>
        </p:spPr>
      </p:pic>
      <p:cxnSp>
        <p:nvCxnSpPr>
          <p:cNvPr id="16" name="Straight Connector 15"/>
          <p:cNvCxnSpPr/>
          <p:nvPr/>
        </p:nvCxnSpPr>
        <p:spPr>
          <a:xfrm>
            <a:off x="1240396" y="2553743"/>
            <a:ext cx="4131926" cy="636749"/>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DA681D3-BCF0-4F2C-8A20-611E37CF961A}"/>
              </a:ext>
            </a:extLst>
          </p:cNvPr>
          <p:cNvSpPr/>
          <p:nvPr/>
        </p:nvSpPr>
        <p:spPr>
          <a:xfrm flipV="1">
            <a:off x="875049" y="1338718"/>
            <a:ext cx="575101" cy="79162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4" name="Picture 8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161322" y="3134765"/>
            <a:ext cx="423152" cy="693691"/>
          </a:xfrm>
          <a:prstGeom prst="rect">
            <a:avLst/>
          </a:prstGeom>
        </p:spPr>
      </p:pic>
      <p:sp>
        <p:nvSpPr>
          <p:cNvPr id="104" name="Rectangle 103">
            <a:extLst>
              <a:ext uri="{FF2B5EF4-FFF2-40B4-BE49-F238E27FC236}">
                <a16:creationId xmlns:a16="http://schemas.microsoft.com/office/drawing/2014/main" id="{3DA681D3-BCF0-4F2C-8A20-611E37CF961A}"/>
              </a:ext>
            </a:extLst>
          </p:cNvPr>
          <p:cNvSpPr/>
          <p:nvPr/>
        </p:nvSpPr>
        <p:spPr>
          <a:xfrm flipV="1">
            <a:off x="1102765" y="3132194"/>
            <a:ext cx="575101" cy="79162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Pictur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13689" y="3991445"/>
            <a:ext cx="868616" cy="701842"/>
          </a:xfrm>
          <a:prstGeom prst="rect">
            <a:avLst/>
          </a:prstGeom>
        </p:spPr>
      </p:pic>
      <p:cxnSp>
        <p:nvCxnSpPr>
          <p:cNvPr id="10" name="Straight Connector 9"/>
          <p:cNvCxnSpPr/>
          <p:nvPr/>
        </p:nvCxnSpPr>
        <p:spPr>
          <a:xfrm flipV="1">
            <a:off x="1450150" y="3991445"/>
            <a:ext cx="1856209" cy="1030721"/>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96605" y="4092331"/>
            <a:ext cx="751645" cy="618289"/>
          </a:xfrm>
          <a:prstGeom prst="rect">
            <a:avLst/>
          </a:prstGeom>
        </p:spPr>
      </p:pic>
      <p:sp>
        <p:nvSpPr>
          <p:cNvPr id="12" name="Oval 11"/>
          <p:cNvSpPr/>
          <p:nvPr/>
        </p:nvSpPr>
        <p:spPr>
          <a:xfrm>
            <a:off x="2390478" y="4234375"/>
            <a:ext cx="230968" cy="1671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a:stCxn id="4" idx="1"/>
            <a:endCxn id="4" idx="3"/>
          </p:cNvCxnSpPr>
          <p:nvPr/>
        </p:nvCxnSpPr>
        <p:spPr>
          <a:xfrm>
            <a:off x="2113689" y="4342366"/>
            <a:ext cx="868616"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621446" y="3528007"/>
            <a:ext cx="619080" cy="369332"/>
          </a:xfrm>
          <a:prstGeom prst="rect">
            <a:avLst/>
          </a:prstGeom>
          <a:noFill/>
        </p:spPr>
        <p:txBody>
          <a:bodyPr wrap="none" rtlCol="0">
            <a:spAutoFit/>
          </a:bodyPr>
          <a:lstStyle/>
          <a:p>
            <a:r>
              <a:rPr lang="en-US" strike="sngStrike" dirty="0"/>
              <a:t>Hole</a:t>
            </a:r>
          </a:p>
        </p:txBody>
      </p:sp>
      <p:sp>
        <p:nvSpPr>
          <p:cNvPr id="17" name="TextBox 16"/>
          <p:cNvSpPr txBox="1"/>
          <p:nvPr/>
        </p:nvSpPr>
        <p:spPr>
          <a:xfrm>
            <a:off x="996180" y="4156589"/>
            <a:ext cx="652743" cy="369332"/>
          </a:xfrm>
          <a:prstGeom prst="rect">
            <a:avLst/>
          </a:prstGeom>
          <a:noFill/>
        </p:spPr>
        <p:txBody>
          <a:bodyPr wrap="none" rtlCol="0">
            <a:spAutoFit/>
          </a:bodyPr>
          <a:lstStyle/>
          <a:p>
            <a:r>
              <a:rPr lang="en-US" b="1" dirty="0"/>
              <a:t>1994</a:t>
            </a:r>
          </a:p>
        </p:txBody>
      </p:sp>
      <p:sp>
        <p:nvSpPr>
          <p:cNvPr id="105" name="Rectangle 104">
            <a:extLst>
              <a:ext uri="{FF2B5EF4-FFF2-40B4-BE49-F238E27FC236}">
                <a16:creationId xmlns:a16="http://schemas.microsoft.com/office/drawing/2014/main" id="{3DA681D3-BCF0-4F2C-8A20-611E37CF961A}"/>
              </a:ext>
            </a:extLst>
          </p:cNvPr>
          <p:cNvSpPr/>
          <p:nvPr/>
        </p:nvSpPr>
        <p:spPr>
          <a:xfrm flipV="1">
            <a:off x="2043133" y="3597443"/>
            <a:ext cx="2178691" cy="109584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0" name="Straight Connector 19"/>
          <p:cNvCxnSpPr/>
          <p:nvPr/>
        </p:nvCxnSpPr>
        <p:spPr>
          <a:xfrm flipH="1">
            <a:off x="3240526" y="3823999"/>
            <a:ext cx="951646" cy="987507"/>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939418" y="3244227"/>
            <a:ext cx="1607684" cy="369332"/>
          </a:xfrm>
          <a:prstGeom prst="rect">
            <a:avLst/>
          </a:prstGeom>
          <a:noFill/>
        </p:spPr>
        <p:txBody>
          <a:bodyPr wrap="none" rtlCol="0">
            <a:spAutoFit/>
          </a:bodyPr>
          <a:lstStyle/>
          <a:p>
            <a:r>
              <a:rPr lang="en-US" dirty="0"/>
              <a:t>VIRIGNA.MARY</a:t>
            </a:r>
          </a:p>
        </p:txBody>
      </p:sp>
      <p:sp>
        <p:nvSpPr>
          <p:cNvPr id="22" name="TextBox 21"/>
          <p:cNvSpPr txBox="1"/>
          <p:nvPr/>
        </p:nvSpPr>
        <p:spPr>
          <a:xfrm>
            <a:off x="2012820" y="3075525"/>
            <a:ext cx="824778" cy="369332"/>
          </a:xfrm>
          <a:prstGeom prst="rect">
            <a:avLst/>
          </a:prstGeom>
          <a:noFill/>
        </p:spPr>
        <p:txBody>
          <a:bodyPr wrap="none" rtlCol="0">
            <a:spAutoFit/>
          </a:bodyPr>
          <a:lstStyle/>
          <a:p>
            <a:r>
              <a:rPr lang="en-US" dirty="0"/>
              <a:t>G.GOD</a:t>
            </a:r>
          </a:p>
        </p:txBody>
      </p:sp>
      <p:cxnSp>
        <p:nvCxnSpPr>
          <p:cNvPr id="26" name="Straight Connector 25"/>
          <p:cNvCxnSpPr/>
          <p:nvPr/>
        </p:nvCxnSpPr>
        <p:spPr>
          <a:xfrm>
            <a:off x="1322551" y="4811506"/>
            <a:ext cx="10488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240396" y="6047118"/>
            <a:ext cx="10488976" cy="0"/>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40614" y="4389322"/>
            <a:ext cx="461986" cy="215444"/>
          </a:xfrm>
          <a:prstGeom prst="rect">
            <a:avLst/>
          </a:prstGeom>
          <a:noFill/>
        </p:spPr>
        <p:txBody>
          <a:bodyPr wrap="none" rtlCol="0">
            <a:spAutoFit/>
          </a:bodyPr>
          <a:lstStyle/>
          <a:p>
            <a:r>
              <a:rPr lang="en-US" sz="800" strike="sngStrike" dirty="0" err="1"/>
              <a:t>anglea</a:t>
            </a:r>
            <a:endParaRPr lang="en-US" sz="800" strike="sngStrike" dirty="0"/>
          </a:p>
        </p:txBody>
      </p:sp>
      <p:pic>
        <p:nvPicPr>
          <p:cNvPr id="107" name="Picture 10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24934" y="4929726"/>
            <a:ext cx="868616" cy="701842"/>
          </a:xfrm>
          <a:prstGeom prst="rect">
            <a:avLst/>
          </a:prstGeom>
        </p:spPr>
      </p:pic>
      <p:sp>
        <p:nvSpPr>
          <p:cNvPr id="38" name="Rectangle 37"/>
          <p:cNvSpPr/>
          <p:nvPr/>
        </p:nvSpPr>
        <p:spPr>
          <a:xfrm>
            <a:off x="981043" y="5030720"/>
            <a:ext cx="652743" cy="369332"/>
          </a:xfrm>
          <a:prstGeom prst="rect">
            <a:avLst/>
          </a:prstGeom>
        </p:spPr>
        <p:txBody>
          <a:bodyPr wrap="none">
            <a:spAutoFit/>
          </a:bodyPr>
          <a:lstStyle/>
          <a:p>
            <a:r>
              <a:rPr lang="en-US" b="1" dirty="0"/>
              <a:t>2014</a:t>
            </a:r>
          </a:p>
        </p:txBody>
      </p:sp>
      <p:sp>
        <p:nvSpPr>
          <p:cNvPr id="45" name="TextBox 44"/>
          <p:cNvSpPr txBox="1"/>
          <p:nvPr/>
        </p:nvSpPr>
        <p:spPr>
          <a:xfrm>
            <a:off x="954561" y="5257818"/>
            <a:ext cx="679225" cy="369332"/>
          </a:xfrm>
          <a:prstGeom prst="rect">
            <a:avLst/>
          </a:prstGeom>
          <a:noFill/>
        </p:spPr>
        <p:txBody>
          <a:bodyPr wrap="none" rtlCol="0">
            <a:spAutoFit/>
          </a:bodyPr>
          <a:lstStyle/>
          <a:p>
            <a:r>
              <a:rPr lang="en-US" dirty="0"/>
              <a:t>CPVA</a:t>
            </a:r>
          </a:p>
        </p:txBody>
      </p:sp>
      <p:cxnSp>
        <p:nvCxnSpPr>
          <p:cNvPr id="48" name="Straight Connector 47"/>
          <p:cNvCxnSpPr/>
          <p:nvPr/>
        </p:nvCxnSpPr>
        <p:spPr>
          <a:xfrm flipV="1">
            <a:off x="2124934" y="4929726"/>
            <a:ext cx="1071671" cy="512758"/>
          </a:xfrm>
          <a:prstGeom prst="line">
            <a:avLst/>
          </a:prstGeom>
        </p:spPr>
        <p:style>
          <a:lnRef idx="1">
            <a:schemeClr val="accent1"/>
          </a:lnRef>
          <a:fillRef idx="0">
            <a:schemeClr val="accent1"/>
          </a:fillRef>
          <a:effectRef idx="0">
            <a:schemeClr val="accent1"/>
          </a:effectRef>
          <a:fontRef idx="minor">
            <a:schemeClr val="tx1"/>
          </a:fontRef>
        </p:style>
      </p:cxnSp>
      <p:pic>
        <p:nvPicPr>
          <p:cNvPr id="109" name="Picture 10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60397" y="3817577"/>
            <a:ext cx="868616" cy="701842"/>
          </a:xfrm>
          <a:prstGeom prst="rect">
            <a:avLst/>
          </a:prstGeom>
        </p:spPr>
      </p:pic>
      <p:pic>
        <p:nvPicPr>
          <p:cNvPr id="110" name="Picture 10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248582" y="4879016"/>
            <a:ext cx="868616" cy="701842"/>
          </a:xfrm>
          <a:prstGeom prst="rect">
            <a:avLst/>
          </a:prstGeom>
        </p:spPr>
      </p:pic>
      <p:sp>
        <p:nvSpPr>
          <p:cNvPr id="49" name="TextBox 48"/>
          <p:cNvSpPr txBox="1"/>
          <p:nvPr/>
        </p:nvSpPr>
        <p:spPr>
          <a:xfrm>
            <a:off x="4511720" y="3995862"/>
            <a:ext cx="652743" cy="369332"/>
          </a:xfrm>
          <a:prstGeom prst="rect">
            <a:avLst/>
          </a:prstGeom>
          <a:noFill/>
        </p:spPr>
        <p:txBody>
          <a:bodyPr wrap="none" rtlCol="0">
            <a:spAutoFit/>
          </a:bodyPr>
          <a:lstStyle/>
          <a:p>
            <a:r>
              <a:rPr lang="en-US" dirty="0"/>
              <a:t>2019</a:t>
            </a:r>
          </a:p>
        </p:txBody>
      </p:sp>
      <p:sp>
        <p:nvSpPr>
          <p:cNvPr id="50" name="TextBox 49"/>
          <p:cNvSpPr txBox="1"/>
          <p:nvPr/>
        </p:nvSpPr>
        <p:spPr>
          <a:xfrm>
            <a:off x="6567039" y="3991445"/>
            <a:ext cx="3893566" cy="369332"/>
          </a:xfrm>
          <a:prstGeom prst="rect">
            <a:avLst/>
          </a:prstGeom>
          <a:noFill/>
        </p:spPr>
        <p:txBody>
          <a:bodyPr wrap="none" rtlCol="0">
            <a:spAutoFit/>
          </a:bodyPr>
          <a:lstStyle/>
          <a:p>
            <a:r>
              <a:rPr lang="en-US" dirty="0"/>
              <a:t>0.001 000.tw.pns.FBI.</a:t>
            </a:r>
            <a:r>
              <a:rPr lang="en-US" sz="800" strike="sngStrike" dirty="0"/>
              <a:t>marx(</a:t>
            </a:r>
            <a:r>
              <a:rPr lang="en-US" sz="800" strike="sngStrike" dirty="0" err="1"/>
              <a:t>pinebrook</a:t>
            </a:r>
            <a:r>
              <a:rPr lang="en-US" sz="800" strike="sngStrike" dirty="0"/>
              <a:t>: is that what you want?)</a:t>
            </a:r>
          </a:p>
        </p:txBody>
      </p:sp>
      <p:cxnSp>
        <p:nvCxnSpPr>
          <p:cNvPr id="53" name="Straight Connector 52"/>
          <p:cNvCxnSpPr/>
          <p:nvPr/>
        </p:nvCxnSpPr>
        <p:spPr>
          <a:xfrm flipV="1">
            <a:off x="5022166" y="3613559"/>
            <a:ext cx="1255641" cy="883485"/>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446254" y="4193637"/>
            <a:ext cx="754566" cy="369332"/>
          </a:xfrm>
          <a:prstGeom prst="rect">
            <a:avLst/>
          </a:prstGeom>
          <a:noFill/>
        </p:spPr>
        <p:txBody>
          <a:bodyPr wrap="none" rtlCol="0">
            <a:spAutoFit/>
          </a:bodyPr>
          <a:lstStyle/>
          <a:p>
            <a:r>
              <a:rPr lang="en-US" dirty="0"/>
              <a:t>!CPVA</a:t>
            </a:r>
          </a:p>
        </p:txBody>
      </p:sp>
      <p:sp>
        <p:nvSpPr>
          <p:cNvPr id="56" name="TextBox 55"/>
          <p:cNvSpPr txBox="1"/>
          <p:nvPr/>
        </p:nvSpPr>
        <p:spPr>
          <a:xfrm>
            <a:off x="4772681" y="4416856"/>
            <a:ext cx="1603324" cy="369332"/>
          </a:xfrm>
          <a:prstGeom prst="rect">
            <a:avLst/>
          </a:prstGeom>
          <a:noFill/>
        </p:spPr>
        <p:txBody>
          <a:bodyPr wrap="none" rtlCol="0">
            <a:spAutoFit/>
          </a:bodyPr>
          <a:lstStyle/>
          <a:p>
            <a:r>
              <a:rPr lang="en-US" dirty="0"/>
              <a:t>Blond 12pm 4Y</a:t>
            </a:r>
          </a:p>
        </p:txBody>
      </p:sp>
      <p:sp>
        <p:nvSpPr>
          <p:cNvPr id="57" name="TextBox 56"/>
          <p:cNvSpPr txBox="1"/>
          <p:nvPr/>
        </p:nvSpPr>
        <p:spPr>
          <a:xfrm>
            <a:off x="6418476" y="3739155"/>
            <a:ext cx="6460038" cy="369332"/>
          </a:xfrm>
          <a:prstGeom prst="rect">
            <a:avLst/>
          </a:prstGeom>
          <a:noFill/>
        </p:spPr>
        <p:txBody>
          <a:bodyPr wrap="none" rtlCol="0">
            <a:spAutoFit/>
          </a:bodyPr>
          <a:lstStyle/>
          <a:p>
            <a:r>
              <a:rPr lang="en-US" dirty="0" err="1"/>
              <a:t>Blone</a:t>
            </a:r>
            <a:r>
              <a:rPr lang="en-US" dirty="0"/>
              <a:t> 12am 33Y </a:t>
            </a:r>
            <a:r>
              <a:rPr lang="en-US" dirty="0" err="1"/>
              <a:t>assuedm</a:t>
            </a:r>
            <a:r>
              <a:rPr lang="en-US" dirty="0"/>
              <a:t>: Police </a:t>
            </a:r>
            <a:r>
              <a:rPr lang="en-US" dirty="0" err="1"/>
              <a:t>nonPoliceRerouteLogical</a:t>
            </a:r>
            <a:r>
              <a:rPr lang="en-US" dirty="0"/>
              <a:t>; balcony</a:t>
            </a:r>
          </a:p>
        </p:txBody>
      </p:sp>
      <p:sp>
        <p:nvSpPr>
          <p:cNvPr id="58" name="TextBox 57"/>
          <p:cNvSpPr txBox="1"/>
          <p:nvPr/>
        </p:nvSpPr>
        <p:spPr>
          <a:xfrm>
            <a:off x="371824" y="5571030"/>
            <a:ext cx="1454244" cy="492443"/>
          </a:xfrm>
          <a:prstGeom prst="rect">
            <a:avLst/>
          </a:prstGeom>
          <a:noFill/>
        </p:spPr>
        <p:txBody>
          <a:bodyPr wrap="none" rtlCol="0">
            <a:spAutoFit/>
          </a:bodyPr>
          <a:lstStyle/>
          <a:p>
            <a:r>
              <a:rPr lang="en-US" dirty="0"/>
              <a:t>ATOMCLOC(</a:t>
            </a:r>
          </a:p>
          <a:p>
            <a:r>
              <a:rPr lang="en-US" sz="800" strike="sngStrike" dirty="0" err="1"/>
              <a:t>Ghoeho</a:t>
            </a:r>
            <a:r>
              <a:rPr lang="en-US" sz="800" strike="sngStrike" dirty="0"/>
              <a:t>(who is </a:t>
            </a:r>
            <a:r>
              <a:rPr lang="en-US" sz="800" strike="sngStrike" dirty="0" err="1"/>
              <a:t>god?micheala</a:t>
            </a:r>
            <a:r>
              <a:rPr lang="en-US" sz="800" strike="sngStrike" dirty="0"/>
              <a:t>)</a:t>
            </a:r>
          </a:p>
        </p:txBody>
      </p:sp>
      <p:sp>
        <p:nvSpPr>
          <p:cNvPr id="134" name="Rectangle 133">
            <a:extLst>
              <a:ext uri="{FF2B5EF4-FFF2-40B4-BE49-F238E27FC236}">
                <a16:creationId xmlns:a16="http://schemas.microsoft.com/office/drawing/2014/main" id="{3DA681D3-BCF0-4F2C-8A20-611E37CF961A}"/>
              </a:ext>
            </a:extLst>
          </p:cNvPr>
          <p:cNvSpPr/>
          <p:nvPr/>
        </p:nvSpPr>
        <p:spPr>
          <a:xfrm flipV="1">
            <a:off x="1894201" y="4959452"/>
            <a:ext cx="2178691" cy="109584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0" name="Straight Connector 59"/>
          <p:cNvCxnSpPr/>
          <p:nvPr/>
        </p:nvCxnSpPr>
        <p:spPr>
          <a:xfrm flipV="1">
            <a:off x="5260397" y="5009407"/>
            <a:ext cx="856801" cy="758742"/>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8059421" y="5257818"/>
            <a:ext cx="656013" cy="369332"/>
          </a:xfrm>
          <a:prstGeom prst="rect">
            <a:avLst/>
          </a:prstGeom>
          <a:noFill/>
        </p:spPr>
        <p:txBody>
          <a:bodyPr wrap="none" rtlCol="0">
            <a:spAutoFit/>
          </a:bodyPr>
          <a:lstStyle/>
          <a:p>
            <a:r>
              <a:rPr lang="en-US" dirty="0" err="1"/>
              <a:t>laura</a:t>
            </a:r>
            <a:endParaRPr lang="en-US" dirty="0"/>
          </a:p>
        </p:txBody>
      </p:sp>
      <p:pic>
        <p:nvPicPr>
          <p:cNvPr id="138" name="Picture 137"/>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8147361" y="5596388"/>
            <a:ext cx="179152" cy="144755"/>
          </a:xfrm>
          <a:prstGeom prst="rect">
            <a:avLst/>
          </a:prstGeom>
        </p:spPr>
      </p:pic>
      <p:sp>
        <p:nvSpPr>
          <p:cNvPr id="64" name="TextBox 63"/>
          <p:cNvSpPr txBox="1"/>
          <p:nvPr/>
        </p:nvSpPr>
        <p:spPr>
          <a:xfrm>
            <a:off x="7906043" y="5022166"/>
            <a:ext cx="808939" cy="369332"/>
          </a:xfrm>
          <a:prstGeom prst="rect">
            <a:avLst/>
          </a:prstGeom>
          <a:solidFill>
            <a:schemeClr val="accent1"/>
          </a:solidFill>
        </p:spPr>
        <p:txBody>
          <a:bodyPr wrap="none" rtlCol="0">
            <a:spAutoFit/>
          </a:bodyPr>
          <a:lstStyle/>
          <a:p>
            <a:r>
              <a:rPr lang="en-US" strike="sngStrike" dirty="0">
                <a:solidFill>
                  <a:schemeClr val="bg1"/>
                </a:solidFill>
              </a:rPr>
              <a:t>Costco</a:t>
            </a:r>
          </a:p>
        </p:txBody>
      </p:sp>
      <p:sp>
        <p:nvSpPr>
          <p:cNvPr id="65" name="TextBox 64"/>
          <p:cNvSpPr txBox="1"/>
          <p:nvPr/>
        </p:nvSpPr>
        <p:spPr>
          <a:xfrm>
            <a:off x="6705649" y="5257818"/>
            <a:ext cx="1910075" cy="369332"/>
          </a:xfrm>
          <a:prstGeom prst="rect">
            <a:avLst/>
          </a:prstGeom>
          <a:noFill/>
        </p:spPr>
        <p:txBody>
          <a:bodyPr wrap="none" rtlCol="0">
            <a:spAutoFit/>
          </a:bodyPr>
          <a:lstStyle/>
          <a:p>
            <a:r>
              <a:rPr lang="en-US" dirty="0" err="1"/>
              <a:t>Pentaon.emea.jeff</a:t>
            </a:r>
            <a:endParaRPr lang="en-US" dirty="0"/>
          </a:p>
        </p:txBody>
      </p:sp>
      <p:sp>
        <p:nvSpPr>
          <p:cNvPr id="66" name="Rectangle 65"/>
          <p:cNvSpPr/>
          <p:nvPr/>
        </p:nvSpPr>
        <p:spPr>
          <a:xfrm>
            <a:off x="8499202" y="5358970"/>
            <a:ext cx="775939" cy="2968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MARK</a:t>
            </a:r>
          </a:p>
        </p:txBody>
      </p:sp>
      <p:sp>
        <p:nvSpPr>
          <p:cNvPr id="67" name="TextBox 66"/>
          <p:cNvSpPr txBox="1"/>
          <p:nvPr/>
        </p:nvSpPr>
        <p:spPr>
          <a:xfrm>
            <a:off x="6926862" y="4745342"/>
            <a:ext cx="1300356" cy="369332"/>
          </a:xfrm>
          <a:prstGeom prst="rect">
            <a:avLst/>
          </a:prstGeom>
          <a:noFill/>
        </p:spPr>
        <p:txBody>
          <a:bodyPr wrap="none" rtlCol="0">
            <a:spAutoFit/>
          </a:bodyPr>
          <a:lstStyle/>
          <a:p>
            <a:r>
              <a:rPr lang="en-US" dirty="0" err="1"/>
              <a:t>ICC.</a:t>
            </a:r>
            <a:r>
              <a:rPr lang="en-US" sz="800" strike="sngStrike" dirty="0" err="1"/>
              <a:t>putin.costco.marx</a:t>
            </a:r>
            <a:endParaRPr lang="en-US" sz="800" strike="sngStrike" dirty="0"/>
          </a:p>
        </p:txBody>
      </p:sp>
      <p:sp>
        <p:nvSpPr>
          <p:cNvPr id="136" name="Rectangle 135">
            <a:extLst>
              <a:ext uri="{FF2B5EF4-FFF2-40B4-BE49-F238E27FC236}">
                <a16:creationId xmlns:a16="http://schemas.microsoft.com/office/drawing/2014/main" id="{3DA681D3-BCF0-4F2C-8A20-611E37CF961A}"/>
              </a:ext>
            </a:extLst>
          </p:cNvPr>
          <p:cNvSpPr/>
          <p:nvPr/>
        </p:nvSpPr>
        <p:spPr>
          <a:xfrm flipV="1">
            <a:off x="6977097" y="4796176"/>
            <a:ext cx="2448291" cy="109584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9" name="Straight Arrow Connector 68"/>
          <p:cNvCxnSpPr/>
          <p:nvPr/>
        </p:nvCxnSpPr>
        <p:spPr>
          <a:xfrm flipH="1" flipV="1">
            <a:off x="3230497" y="4234375"/>
            <a:ext cx="4996721" cy="12081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994338" y="4777575"/>
            <a:ext cx="3237326" cy="1200329"/>
          </a:xfrm>
          <a:prstGeom prst="rect">
            <a:avLst/>
          </a:prstGeom>
          <a:noFill/>
        </p:spPr>
        <p:txBody>
          <a:bodyPr wrap="square" rtlCol="0">
            <a:spAutoFit/>
          </a:bodyPr>
          <a:lstStyle/>
          <a:p>
            <a:r>
              <a:rPr lang="en-US" b="1" dirty="0"/>
              <a:t>IMPORT:  </a:t>
            </a:r>
            <a:r>
              <a:rPr lang="en-US" dirty="0"/>
              <a:t>VIRING MARY room w/o STATE SECTARY CONDLIZZA </a:t>
            </a:r>
            <a:r>
              <a:rPr lang="en-US" dirty="0" err="1"/>
              <a:t>RICE.VIRGIN.mARY</a:t>
            </a:r>
            <a:r>
              <a:rPr lang="en-US" dirty="0"/>
              <a:t> ( </a:t>
            </a:r>
            <a:r>
              <a:rPr lang="en-US" dirty="0" err="1"/>
              <a:t>renolyd</a:t>
            </a:r>
            <a:r>
              <a:rPr lang="en-US" dirty="0"/>
              <a:t> or PNEONG SON RENOLDYS)</a:t>
            </a:r>
          </a:p>
        </p:txBody>
      </p:sp>
      <p:sp>
        <p:nvSpPr>
          <p:cNvPr id="77" name="TextBox 76"/>
          <p:cNvSpPr txBox="1"/>
          <p:nvPr/>
        </p:nvSpPr>
        <p:spPr>
          <a:xfrm>
            <a:off x="7643070" y="5844845"/>
            <a:ext cx="949299" cy="215444"/>
          </a:xfrm>
          <a:prstGeom prst="rect">
            <a:avLst/>
          </a:prstGeom>
          <a:noFill/>
        </p:spPr>
        <p:txBody>
          <a:bodyPr wrap="none" rtlCol="0">
            <a:spAutoFit/>
          </a:bodyPr>
          <a:lstStyle/>
          <a:p>
            <a:r>
              <a:rPr lang="en-US" sz="800" strike="sngStrike" dirty="0" err="1"/>
              <a:t>Hr</a:t>
            </a:r>
            <a:r>
              <a:rPr lang="en-US" sz="800" strike="sngStrike" dirty="0"/>
              <a:t> interview room</a:t>
            </a:r>
          </a:p>
        </p:txBody>
      </p:sp>
      <p:sp>
        <p:nvSpPr>
          <p:cNvPr id="140" name="Rectangle 139">
            <a:extLst>
              <a:ext uri="{FF2B5EF4-FFF2-40B4-BE49-F238E27FC236}">
                <a16:creationId xmlns:a16="http://schemas.microsoft.com/office/drawing/2014/main" id="{3DA681D3-BCF0-4F2C-8A20-611E37CF961A}"/>
              </a:ext>
            </a:extLst>
          </p:cNvPr>
          <p:cNvSpPr/>
          <p:nvPr/>
        </p:nvSpPr>
        <p:spPr>
          <a:xfrm flipV="1">
            <a:off x="5022166" y="4894562"/>
            <a:ext cx="1235049" cy="109584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2" name="Rectangle 141">
            <a:extLst>
              <a:ext uri="{FF2B5EF4-FFF2-40B4-BE49-F238E27FC236}">
                <a16:creationId xmlns:a16="http://schemas.microsoft.com/office/drawing/2014/main" id="{3DA681D3-BCF0-4F2C-8A20-611E37CF961A}"/>
              </a:ext>
            </a:extLst>
          </p:cNvPr>
          <p:cNvSpPr/>
          <p:nvPr/>
        </p:nvSpPr>
        <p:spPr>
          <a:xfrm flipV="1">
            <a:off x="5086706" y="3624875"/>
            <a:ext cx="1235049" cy="109584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p:cNvSpPr txBox="1"/>
          <p:nvPr/>
        </p:nvSpPr>
        <p:spPr>
          <a:xfrm>
            <a:off x="10069137" y="5227056"/>
            <a:ext cx="1213794" cy="261610"/>
          </a:xfrm>
          <a:prstGeom prst="rect">
            <a:avLst/>
          </a:prstGeom>
          <a:noFill/>
        </p:spPr>
        <p:txBody>
          <a:bodyPr wrap="none" rtlCol="0">
            <a:spAutoFit/>
          </a:bodyPr>
          <a:lstStyle/>
          <a:p>
            <a:r>
              <a:rPr lang="en-US" sz="1100" dirty="0"/>
              <a:t>{!STATE}.</a:t>
            </a:r>
            <a:r>
              <a:rPr lang="en-US" sz="800" strike="sngStrike" dirty="0"/>
              <a:t>and interest</a:t>
            </a:r>
          </a:p>
        </p:txBody>
      </p:sp>
      <p:sp>
        <p:nvSpPr>
          <p:cNvPr id="80" name="TextBox 79"/>
          <p:cNvSpPr txBox="1"/>
          <p:nvPr/>
        </p:nvSpPr>
        <p:spPr>
          <a:xfrm>
            <a:off x="4373920" y="5228710"/>
            <a:ext cx="652743" cy="369332"/>
          </a:xfrm>
          <a:prstGeom prst="rect">
            <a:avLst/>
          </a:prstGeom>
          <a:noFill/>
        </p:spPr>
        <p:txBody>
          <a:bodyPr wrap="none" rtlCol="0">
            <a:spAutoFit/>
          </a:bodyPr>
          <a:lstStyle/>
          <a:p>
            <a:r>
              <a:rPr lang="en-US" dirty="0"/>
              <a:t>2015</a:t>
            </a:r>
          </a:p>
        </p:txBody>
      </p:sp>
      <p:pic>
        <p:nvPicPr>
          <p:cNvPr id="76" name="Picture 7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572" y="2691802"/>
            <a:ext cx="997381" cy="997381"/>
          </a:xfrm>
          <a:prstGeom prst="rect">
            <a:avLst/>
          </a:prstGeom>
        </p:spPr>
      </p:pic>
      <p:sp>
        <p:nvSpPr>
          <p:cNvPr id="145" name="Rectangle 144">
            <a:extLst>
              <a:ext uri="{FF2B5EF4-FFF2-40B4-BE49-F238E27FC236}">
                <a16:creationId xmlns:a16="http://schemas.microsoft.com/office/drawing/2014/main" id="{3DA681D3-BCF0-4F2C-8A20-611E37CF961A}"/>
              </a:ext>
            </a:extLst>
          </p:cNvPr>
          <p:cNvSpPr/>
          <p:nvPr/>
        </p:nvSpPr>
        <p:spPr>
          <a:xfrm flipV="1">
            <a:off x="81350" y="948886"/>
            <a:ext cx="12150955" cy="595773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Title 81"/>
          <p:cNvSpPr>
            <a:spLocks noGrp="1"/>
          </p:cNvSpPr>
          <p:nvPr>
            <p:ph type="title"/>
          </p:nvPr>
        </p:nvSpPr>
        <p:spPr/>
        <p:txBody>
          <a:bodyPr/>
          <a:lstStyle/>
          <a:p>
            <a:r>
              <a:rPr lang="en-US" dirty="0"/>
              <a:t>CPVA ATOMCLOCK(FBI:WMD:”PINK”)</a:t>
            </a:r>
          </a:p>
        </p:txBody>
      </p:sp>
    </p:spTree>
    <p:extLst>
      <p:ext uri="{BB962C8B-B14F-4D97-AF65-F5344CB8AC3E}">
        <p14:creationId xmlns:p14="http://schemas.microsoft.com/office/powerpoint/2010/main" val="789038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7" name="Rectangle 6">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8" name="TextBox 7"/>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3345" y="1402004"/>
            <a:ext cx="423152" cy="693691"/>
          </a:xfrm>
          <a:prstGeom prst="rect">
            <a:avLst/>
          </a:prstGeom>
        </p:spPr>
      </p:pic>
      <p:sp>
        <p:nvSpPr>
          <p:cNvPr id="27" name="Rectangle 26">
            <a:extLst>
              <a:ext uri="{FF2B5EF4-FFF2-40B4-BE49-F238E27FC236}">
                <a16:creationId xmlns:a16="http://schemas.microsoft.com/office/drawing/2014/main" id="{3DA681D3-BCF0-4F2C-8A20-611E37CF961A}"/>
              </a:ext>
            </a:extLst>
          </p:cNvPr>
          <p:cNvSpPr/>
          <p:nvPr/>
        </p:nvSpPr>
        <p:spPr>
          <a:xfrm flipV="1">
            <a:off x="1355683" y="1562357"/>
            <a:ext cx="769251" cy="99661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p:cNvCxnSpPr/>
          <p:nvPr/>
        </p:nvCxnSpPr>
        <p:spPr>
          <a:xfrm flipV="1">
            <a:off x="1538328" y="1810987"/>
            <a:ext cx="478934" cy="595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44088" y="1134888"/>
            <a:ext cx="11067439" cy="104985"/>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2693" y="1495444"/>
            <a:ext cx="762965" cy="762965"/>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4287" y="1310886"/>
            <a:ext cx="623710" cy="623710"/>
          </a:xfrm>
          <a:prstGeom prst="rect">
            <a:avLst/>
          </a:prstGeom>
        </p:spPr>
      </p:pic>
      <p:sp>
        <p:nvSpPr>
          <p:cNvPr id="34" name="TextBox 33"/>
          <p:cNvSpPr txBox="1"/>
          <p:nvPr/>
        </p:nvSpPr>
        <p:spPr>
          <a:xfrm>
            <a:off x="703000" y="1028156"/>
            <a:ext cx="2183098" cy="369332"/>
          </a:xfrm>
          <a:prstGeom prst="rect">
            <a:avLst/>
          </a:prstGeom>
          <a:noFill/>
        </p:spPr>
        <p:txBody>
          <a:bodyPr wrap="none" rtlCol="0">
            <a:spAutoFit/>
          </a:bodyPr>
          <a:lstStyle/>
          <a:p>
            <a:r>
              <a:rPr lang="en-US" strike="sngStrike" dirty="0"/>
              <a:t>What is Jack and </a:t>
            </a:r>
            <a:r>
              <a:rPr lang="en-US" strike="sngStrike" dirty="0" err="1"/>
              <a:t>Jyll</a:t>
            </a:r>
            <a:r>
              <a:rPr lang="en-US" strike="sngStrike" dirty="0"/>
              <a:t>?</a:t>
            </a:r>
          </a:p>
        </p:txBody>
      </p:sp>
      <p:cxnSp>
        <p:nvCxnSpPr>
          <p:cNvPr id="36" name="Straight Connector 35"/>
          <p:cNvCxnSpPr>
            <a:stCxn id="34" idx="2"/>
          </p:cNvCxnSpPr>
          <p:nvPr/>
        </p:nvCxnSpPr>
        <p:spPr>
          <a:xfrm>
            <a:off x="1794549" y="1397488"/>
            <a:ext cx="1653795" cy="1042999"/>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DA681D3-BCF0-4F2C-8A20-611E37CF961A}"/>
              </a:ext>
            </a:extLst>
          </p:cNvPr>
          <p:cNvSpPr/>
          <p:nvPr/>
        </p:nvSpPr>
        <p:spPr>
          <a:xfrm flipV="1">
            <a:off x="4045680" y="1142914"/>
            <a:ext cx="1499595" cy="97086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p:cNvSpPr txBox="1"/>
          <p:nvPr/>
        </p:nvSpPr>
        <p:spPr>
          <a:xfrm>
            <a:off x="949291" y="1975227"/>
            <a:ext cx="582211" cy="369332"/>
          </a:xfrm>
          <a:prstGeom prst="rect">
            <a:avLst/>
          </a:prstGeom>
          <a:noFill/>
        </p:spPr>
        <p:txBody>
          <a:bodyPr wrap="none" rtlCol="0">
            <a:spAutoFit/>
          </a:bodyPr>
          <a:lstStyle/>
          <a:p>
            <a:r>
              <a:rPr lang="en-US" b="1" dirty="0"/>
              <a:t>Jack</a:t>
            </a:r>
          </a:p>
        </p:txBody>
      </p:sp>
      <p:sp>
        <p:nvSpPr>
          <p:cNvPr id="40" name="TextBox 39"/>
          <p:cNvSpPr txBox="1"/>
          <p:nvPr/>
        </p:nvSpPr>
        <p:spPr>
          <a:xfrm>
            <a:off x="2306585" y="1966906"/>
            <a:ext cx="482824" cy="369332"/>
          </a:xfrm>
          <a:prstGeom prst="rect">
            <a:avLst/>
          </a:prstGeom>
          <a:noFill/>
        </p:spPr>
        <p:txBody>
          <a:bodyPr wrap="none" rtlCol="0">
            <a:spAutoFit/>
          </a:bodyPr>
          <a:lstStyle/>
          <a:p>
            <a:r>
              <a:rPr lang="en-US" b="1" dirty="0" err="1"/>
              <a:t>Jyll</a:t>
            </a:r>
            <a:endParaRPr lang="en-US" b="1" dirty="0"/>
          </a:p>
        </p:txBody>
      </p:sp>
      <p:sp>
        <p:nvSpPr>
          <p:cNvPr id="41" name="TextBox 40"/>
          <p:cNvSpPr txBox="1"/>
          <p:nvPr/>
        </p:nvSpPr>
        <p:spPr>
          <a:xfrm>
            <a:off x="3529643" y="1304368"/>
            <a:ext cx="1981633" cy="215444"/>
          </a:xfrm>
          <a:prstGeom prst="rect">
            <a:avLst/>
          </a:prstGeom>
          <a:noFill/>
        </p:spPr>
        <p:txBody>
          <a:bodyPr wrap="none" rtlCol="0">
            <a:spAutoFit/>
          </a:bodyPr>
          <a:lstStyle/>
          <a:p>
            <a:r>
              <a:rPr lang="en-US" sz="800" strike="sngStrike" dirty="0"/>
              <a:t>400,000 GM, 400,000 </a:t>
            </a:r>
            <a:r>
              <a:rPr lang="en-US" sz="800" strike="sngStrike" dirty="0" err="1"/>
              <a:t>ibm</a:t>
            </a:r>
            <a:r>
              <a:rPr lang="en-US" sz="800" strike="sngStrike" dirty="0"/>
              <a:t>, 400,000 </a:t>
            </a:r>
            <a:r>
              <a:rPr lang="en-US" sz="800" strike="sngStrike" dirty="0" err="1"/>
              <a:t>daimler</a:t>
            </a:r>
            <a:endParaRPr lang="en-US" sz="800" strike="sngStrike" dirty="0"/>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6580" y="1312434"/>
            <a:ext cx="1905742" cy="1080773"/>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9274" y="1279988"/>
            <a:ext cx="2081413" cy="1150980"/>
          </a:xfrm>
          <a:prstGeom prst="rect">
            <a:avLst/>
          </a:prstGeom>
        </p:spPr>
      </p:pic>
      <p:pic>
        <p:nvPicPr>
          <p:cNvPr id="46" name="Picture 4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696019" y="1505541"/>
            <a:ext cx="1170558" cy="858109"/>
          </a:xfrm>
          <a:prstGeom prst="rect">
            <a:avLst/>
          </a:prstGeom>
        </p:spPr>
      </p:pic>
      <p:sp>
        <p:nvSpPr>
          <p:cNvPr id="71" name="Rectangle 70">
            <a:extLst>
              <a:ext uri="{FF2B5EF4-FFF2-40B4-BE49-F238E27FC236}">
                <a16:creationId xmlns:a16="http://schemas.microsoft.com/office/drawing/2014/main" id="{3DA681D3-BCF0-4F2C-8A20-611E37CF961A}"/>
              </a:ext>
            </a:extLst>
          </p:cNvPr>
          <p:cNvSpPr/>
          <p:nvPr/>
        </p:nvSpPr>
        <p:spPr>
          <a:xfrm flipV="1">
            <a:off x="1473891" y="1335708"/>
            <a:ext cx="8343411" cy="109584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3" name="Straight Connector 72"/>
          <p:cNvCxnSpPr>
            <a:endCxn id="39" idx="3"/>
          </p:cNvCxnSpPr>
          <p:nvPr/>
        </p:nvCxnSpPr>
        <p:spPr>
          <a:xfrm flipV="1">
            <a:off x="933345" y="2159893"/>
            <a:ext cx="598157" cy="393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2021737" y="1929924"/>
            <a:ext cx="737482" cy="738994"/>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DA681D3-BCF0-4F2C-8A20-611E37CF961A}"/>
              </a:ext>
            </a:extLst>
          </p:cNvPr>
          <p:cNvSpPr/>
          <p:nvPr/>
        </p:nvSpPr>
        <p:spPr>
          <a:xfrm flipV="1">
            <a:off x="875049" y="1338718"/>
            <a:ext cx="575101" cy="79162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0710" y="2689117"/>
            <a:ext cx="2619375" cy="1743075"/>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85490" y="2722801"/>
            <a:ext cx="1210019" cy="1709392"/>
          </a:xfrm>
          <a:prstGeom prst="rect">
            <a:avLst/>
          </a:prstGeom>
        </p:spPr>
      </p:pic>
      <p:cxnSp>
        <p:nvCxnSpPr>
          <p:cNvPr id="63" name="Straight Arrow Connector 62"/>
          <p:cNvCxnSpPr/>
          <p:nvPr/>
        </p:nvCxnSpPr>
        <p:spPr>
          <a:xfrm>
            <a:off x="2155861" y="2114659"/>
            <a:ext cx="963083" cy="423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21143" y="5723821"/>
            <a:ext cx="992238" cy="711416"/>
          </a:xfrm>
          <a:prstGeom prst="rect">
            <a:avLst/>
          </a:prstGeom>
        </p:spPr>
      </p:pic>
      <p:cxnSp>
        <p:nvCxnSpPr>
          <p:cNvPr id="25" name="Straight Connector 24"/>
          <p:cNvCxnSpPr/>
          <p:nvPr/>
        </p:nvCxnSpPr>
        <p:spPr>
          <a:xfrm flipV="1">
            <a:off x="1538328" y="5723821"/>
            <a:ext cx="1251081" cy="71141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3035658" y="5895142"/>
            <a:ext cx="3038460" cy="369332"/>
          </a:xfrm>
          <a:prstGeom prst="rect">
            <a:avLst/>
          </a:prstGeom>
        </p:spPr>
        <p:txBody>
          <a:bodyPr wrap="none">
            <a:spAutoFit/>
          </a:bodyPr>
          <a:lstStyle/>
          <a:p>
            <a:r>
              <a:rPr lang="en-US" strike="sngStrike" dirty="0" err="1"/>
              <a:t>santa</a:t>
            </a:r>
            <a:r>
              <a:rPr lang="en-US" strike="sngStrike" dirty="0"/>
              <a:t> </a:t>
            </a:r>
            <a:r>
              <a:rPr lang="en-US" strike="sngStrike" dirty="0" err="1"/>
              <a:t>cruz</a:t>
            </a:r>
            <a:r>
              <a:rPr lang="en-US" strike="sngStrike" dirty="0"/>
              <a:t> mountain dog hotel</a:t>
            </a:r>
          </a:p>
        </p:txBody>
      </p:sp>
      <p:pic>
        <p:nvPicPr>
          <p:cNvPr id="51" name="Picture 50"/>
          <p:cNvPicPr>
            <a:picLocks noChangeAspect="1"/>
          </p:cNvPicPr>
          <p:nvPr/>
        </p:nvPicPr>
        <p:blipFill>
          <a:blip r:embed="rId12"/>
          <a:stretch>
            <a:fillRect/>
          </a:stretch>
        </p:blipFill>
        <p:spPr>
          <a:xfrm>
            <a:off x="668259" y="5056210"/>
            <a:ext cx="3135766" cy="392487"/>
          </a:xfrm>
          <a:prstGeom prst="rect">
            <a:avLst/>
          </a:prstGeom>
        </p:spPr>
      </p:pic>
      <p:pic>
        <p:nvPicPr>
          <p:cNvPr id="52" name="Picture 5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17198" y="5723821"/>
            <a:ext cx="711216" cy="791353"/>
          </a:xfrm>
          <a:prstGeom prst="rect">
            <a:avLst/>
          </a:prstGeom>
        </p:spPr>
      </p:pic>
      <p:cxnSp>
        <p:nvCxnSpPr>
          <p:cNvPr id="59" name="Straight Connector 58"/>
          <p:cNvCxnSpPr/>
          <p:nvPr/>
        </p:nvCxnSpPr>
        <p:spPr>
          <a:xfrm>
            <a:off x="5868572" y="5448697"/>
            <a:ext cx="959842" cy="1409303"/>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7274822" y="5787998"/>
            <a:ext cx="476476" cy="476476"/>
          </a:xfrm>
          <a:prstGeom prst="rect">
            <a:avLst/>
          </a:prstGeom>
        </p:spPr>
      </p:pic>
      <p:sp>
        <p:nvSpPr>
          <p:cNvPr id="68" name="TextBox 67"/>
          <p:cNvSpPr txBox="1"/>
          <p:nvPr/>
        </p:nvSpPr>
        <p:spPr>
          <a:xfrm>
            <a:off x="6295360" y="5574877"/>
            <a:ext cx="1226618" cy="369332"/>
          </a:xfrm>
          <a:prstGeom prst="rect">
            <a:avLst/>
          </a:prstGeom>
          <a:solidFill>
            <a:srgbClr val="FF0000"/>
          </a:solidFill>
        </p:spPr>
        <p:txBody>
          <a:bodyPr wrap="none" rtlCol="0">
            <a:spAutoFit/>
          </a:bodyPr>
          <a:lstStyle/>
          <a:p>
            <a:r>
              <a:rPr lang="en-US" dirty="0">
                <a:solidFill>
                  <a:schemeClr val="bg1"/>
                </a:solidFill>
              </a:rPr>
              <a:t>REDHOUSE</a:t>
            </a:r>
          </a:p>
        </p:txBody>
      </p:sp>
      <p:cxnSp>
        <p:nvCxnSpPr>
          <p:cNvPr id="100" name="Straight Connector 99"/>
          <p:cNvCxnSpPr/>
          <p:nvPr/>
        </p:nvCxnSpPr>
        <p:spPr>
          <a:xfrm>
            <a:off x="7402202" y="5787998"/>
            <a:ext cx="479921" cy="84827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29223" y="5611871"/>
            <a:ext cx="652743" cy="369332"/>
          </a:xfrm>
          <a:prstGeom prst="rect">
            <a:avLst/>
          </a:prstGeom>
          <a:noFill/>
        </p:spPr>
        <p:txBody>
          <a:bodyPr wrap="none" rtlCol="0">
            <a:spAutoFit/>
          </a:bodyPr>
          <a:lstStyle/>
          <a:p>
            <a:r>
              <a:rPr lang="en-US" dirty="0"/>
              <a:t>2007</a:t>
            </a:r>
          </a:p>
        </p:txBody>
      </p:sp>
      <p:pic>
        <p:nvPicPr>
          <p:cNvPr id="81" name="Picture 8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57323" y="5876042"/>
            <a:ext cx="1012951" cy="755817"/>
          </a:xfrm>
          <a:prstGeom prst="rect">
            <a:avLst/>
          </a:prstGeom>
        </p:spPr>
      </p:pic>
      <p:cxnSp>
        <p:nvCxnSpPr>
          <p:cNvPr id="92" name="Straight Connector 91"/>
          <p:cNvCxnSpPr/>
          <p:nvPr/>
        </p:nvCxnSpPr>
        <p:spPr>
          <a:xfrm>
            <a:off x="8146513" y="5252453"/>
            <a:ext cx="1761064" cy="1457908"/>
          </a:xfrm>
          <a:prstGeom prst="line">
            <a:avLst/>
          </a:prstGeom>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3DA681D3-BCF0-4F2C-8A20-611E37CF961A}"/>
              </a:ext>
            </a:extLst>
          </p:cNvPr>
          <p:cNvSpPr/>
          <p:nvPr/>
        </p:nvSpPr>
        <p:spPr>
          <a:xfrm flipV="1">
            <a:off x="8840077" y="5891887"/>
            <a:ext cx="1116365" cy="59732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11" name="Picture 1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9716194" y="5611871"/>
            <a:ext cx="581174" cy="581174"/>
          </a:xfrm>
          <a:prstGeom prst="rect">
            <a:avLst/>
          </a:prstGeom>
        </p:spPr>
      </p:pic>
      <p:cxnSp>
        <p:nvCxnSpPr>
          <p:cNvPr id="94" name="Straight Connector 93"/>
          <p:cNvCxnSpPr/>
          <p:nvPr/>
        </p:nvCxnSpPr>
        <p:spPr>
          <a:xfrm>
            <a:off x="9363798" y="5448697"/>
            <a:ext cx="1384257" cy="1003442"/>
          </a:xfrm>
          <a:prstGeom prst="line">
            <a:avLst/>
          </a:prstGeom>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538328" y="5374006"/>
            <a:ext cx="3448060" cy="369332"/>
          </a:xfrm>
          <a:prstGeom prst="rect">
            <a:avLst/>
          </a:prstGeom>
          <a:noFill/>
        </p:spPr>
        <p:txBody>
          <a:bodyPr wrap="none" rtlCol="0">
            <a:spAutoFit/>
          </a:bodyPr>
          <a:lstStyle/>
          <a:p>
            <a:r>
              <a:rPr lang="en-US" dirty="0"/>
              <a:t>ATOMCLOIC(CPVA,IVIL CODE: </a:t>
            </a:r>
            <a:r>
              <a:rPr lang="en-US" sz="800" strike="sngStrike" dirty="0"/>
              <a:t>neck </a:t>
            </a:r>
            <a:r>
              <a:rPr lang="en-US" sz="800" strike="sngStrike" dirty="0" err="1"/>
              <a:t>brack</a:t>
            </a:r>
            <a:r>
              <a:rPr lang="en-US" sz="800" strike="sngStrike" dirty="0"/>
              <a:t>)</a:t>
            </a:r>
          </a:p>
        </p:txBody>
      </p:sp>
      <p:sp>
        <p:nvSpPr>
          <p:cNvPr id="96" name="Isosceles Triangle 95"/>
          <p:cNvSpPr/>
          <p:nvPr/>
        </p:nvSpPr>
        <p:spPr>
          <a:xfrm>
            <a:off x="6534242" y="3896337"/>
            <a:ext cx="867960" cy="820261"/>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7493662" y="4221787"/>
            <a:ext cx="592709" cy="6670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27280" y="3551931"/>
            <a:ext cx="1175190" cy="1175190"/>
          </a:xfrm>
          <a:prstGeom prst="rect">
            <a:avLst/>
          </a:prstGeom>
        </p:spPr>
      </p:pic>
      <p:sp>
        <p:nvSpPr>
          <p:cNvPr id="99" name="TextBox 98"/>
          <p:cNvSpPr txBox="1"/>
          <p:nvPr/>
        </p:nvSpPr>
        <p:spPr>
          <a:xfrm>
            <a:off x="9870274" y="3896337"/>
            <a:ext cx="1903085" cy="369332"/>
          </a:xfrm>
          <a:prstGeom prst="rect">
            <a:avLst/>
          </a:prstGeom>
          <a:noFill/>
        </p:spPr>
        <p:txBody>
          <a:bodyPr wrap="none" rtlCol="0">
            <a:spAutoFit/>
          </a:bodyPr>
          <a:lstStyle/>
          <a:p>
            <a:r>
              <a:rPr lang="en-US" dirty="0"/>
              <a:t>San </a:t>
            </a:r>
            <a:r>
              <a:rPr lang="en-US" dirty="0" err="1"/>
              <a:t>Queion</a:t>
            </a:r>
            <a:r>
              <a:rPr lang="en-US" dirty="0"/>
              <a:t> Prison</a:t>
            </a:r>
          </a:p>
        </p:txBody>
      </p:sp>
      <p:sp>
        <p:nvSpPr>
          <p:cNvPr id="101" name="TextBox 100"/>
          <p:cNvSpPr txBox="1"/>
          <p:nvPr/>
        </p:nvSpPr>
        <p:spPr>
          <a:xfrm>
            <a:off x="6472806" y="3476426"/>
            <a:ext cx="2222083" cy="261610"/>
          </a:xfrm>
          <a:prstGeom prst="rect">
            <a:avLst/>
          </a:prstGeom>
          <a:noFill/>
        </p:spPr>
        <p:txBody>
          <a:bodyPr wrap="none" rtlCol="0">
            <a:spAutoFit/>
          </a:bodyPr>
          <a:lstStyle/>
          <a:p>
            <a:r>
              <a:rPr lang="en-US" sz="1100" dirty="0"/>
              <a:t>HOCME:JESUS: </a:t>
            </a:r>
            <a:r>
              <a:rPr lang="en-US" sz="1100" strike="sngStrike" dirty="0"/>
              <a:t>“Hidden Waterfalls”</a:t>
            </a:r>
          </a:p>
        </p:txBody>
      </p:sp>
      <p:cxnSp>
        <p:nvCxnSpPr>
          <p:cNvPr id="103" name="Straight Connector 102"/>
          <p:cNvCxnSpPr/>
          <p:nvPr/>
        </p:nvCxnSpPr>
        <p:spPr>
          <a:xfrm>
            <a:off x="6472806" y="4221787"/>
            <a:ext cx="2222083" cy="667050"/>
          </a:xfrm>
          <a:prstGeom prst="line">
            <a:avLst/>
          </a:prstGeom>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6472806" y="3174172"/>
            <a:ext cx="1656864" cy="369332"/>
          </a:xfrm>
          <a:prstGeom prst="rect">
            <a:avLst/>
          </a:prstGeom>
          <a:noFill/>
        </p:spPr>
        <p:txBody>
          <a:bodyPr wrap="none" rtlCol="0">
            <a:spAutoFit/>
          </a:bodyPr>
          <a:lstStyle/>
          <a:p>
            <a:r>
              <a:rPr lang="en-US" dirty="0"/>
              <a:t>CPVA </a:t>
            </a:r>
            <a:r>
              <a:rPr lang="en-US" strike="sngStrike" dirty="0"/>
              <a:t>Tent</a:t>
            </a:r>
            <a:r>
              <a:rPr lang="en-US" dirty="0"/>
              <a:t> 2007</a:t>
            </a:r>
          </a:p>
        </p:txBody>
      </p:sp>
      <p:pic>
        <p:nvPicPr>
          <p:cNvPr id="113" name="Picture 112"/>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8838922" y="5723821"/>
            <a:ext cx="437803" cy="437803"/>
          </a:xfrm>
          <a:prstGeom prst="rect">
            <a:avLst/>
          </a:prstGeom>
        </p:spPr>
      </p:pic>
      <p:cxnSp>
        <p:nvCxnSpPr>
          <p:cNvPr id="115" name="Straight Connector 114"/>
          <p:cNvCxnSpPr/>
          <p:nvPr/>
        </p:nvCxnSpPr>
        <p:spPr>
          <a:xfrm>
            <a:off x="8525022" y="5830650"/>
            <a:ext cx="2223033" cy="283818"/>
          </a:xfrm>
          <a:prstGeom prst="line">
            <a:avLst/>
          </a:prstGeom>
        </p:spPr>
        <p:style>
          <a:lnRef idx="1">
            <a:schemeClr val="accent1"/>
          </a:lnRef>
          <a:fillRef idx="0">
            <a:schemeClr val="accent1"/>
          </a:fillRef>
          <a:effectRef idx="0">
            <a:schemeClr val="accent1"/>
          </a:effectRef>
          <a:fontRef idx="minor">
            <a:schemeClr val="tx1"/>
          </a:fontRef>
        </p:style>
      </p:cxnSp>
      <p:pic>
        <p:nvPicPr>
          <p:cNvPr id="122" name="Picture 12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8715268" y="5538371"/>
            <a:ext cx="302617" cy="302617"/>
          </a:xfrm>
          <a:prstGeom prst="rect">
            <a:avLst/>
          </a:prstGeom>
        </p:spPr>
      </p:pic>
      <p:cxnSp>
        <p:nvCxnSpPr>
          <p:cNvPr id="117" name="Straight Connector 116"/>
          <p:cNvCxnSpPr/>
          <p:nvPr/>
        </p:nvCxnSpPr>
        <p:spPr>
          <a:xfrm>
            <a:off x="8525022" y="5512854"/>
            <a:ext cx="532801" cy="253639"/>
          </a:xfrm>
          <a:prstGeom prst="line">
            <a:avLst/>
          </a:prstGeom>
        </p:spPr>
        <p:style>
          <a:lnRef idx="1">
            <a:schemeClr val="accent1"/>
          </a:lnRef>
          <a:fillRef idx="0">
            <a:schemeClr val="accent1"/>
          </a:fillRef>
          <a:effectRef idx="0">
            <a:schemeClr val="accent1"/>
          </a:effectRef>
          <a:fontRef idx="minor">
            <a:schemeClr val="tx1"/>
          </a:fontRef>
        </p:style>
      </p:cxnSp>
      <p:pic>
        <p:nvPicPr>
          <p:cNvPr id="118" name="Picture 1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071020" y="5601897"/>
            <a:ext cx="274212" cy="274212"/>
          </a:xfrm>
          <a:prstGeom prst="rect">
            <a:avLst/>
          </a:prstGeom>
        </p:spPr>
      </p:pic>
      <p:cxnSp>
        <p:nvCxnSpPr>
          <p:cNvPr id="120" name="Straight Connector 119"/>
          <p:cNvCxnSpPr/>
          <p:nvPr/>
        </p:nvCxnSpPr>
        <p:spPr>
          <a:xfrm>
            <a:off x="8857323" y="5557128"/>
            <a:ext cx="821568" cy="334759"/>
          </a:xfrm>
          <a:prstGeom prst="line">
            <a:avLst/>
          </a:prstGeom>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3DA681D3-BCF0-4F2C-8A20-611E37CF961A}"/>
              </a:ext>
            </a:extLst>
          </p:cNvPr>
          <p:cNvSpPr/>
          <p:nvPr/>
        </p:nvSpPr>
        <p:spPr>
          <a:xfrm flipV="1">
            <a:off x="933345" y="5417784"/>
            <a:ext cx="11073651" cy="112683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1" name="TextBox 120"/>
          <p:cNvSpPr txBox="1"/>
          <p:nvPr/>
        </p:nvSpPr>
        <p:spPr>
          <a:xfrm>
            <a:off x="2302924" y="1954795"/>
            <a:ext cx="482824" cy="369332"/>
          </a:xfrm>
          <a:prstGeom prst="rect">
            <a:avLst/>
          </a:prstGeom>
          <a:noFill/>
        </p:spPr>
        <p:txBody>
          <a:bodyPr wrap="none" rtlCol="0">
            <a:spAutoFit/>
          </a:bodyPr>
          <a:lstStyle/>
          <a:p>
            <a:r>
              <a:rPr lang="en-US" b="1" dirty="0" err="1"/>
              <a:t>Jyll</a:t>
            </a:r>
            <a:endParaRPr lang="en-US" b="1" dirty="0"/>
          </a:p>
        </p:txBody>
      </p:sp>
      <p:sp>
        <p:nvSpPr>
          <p:cNvPr id="123" name="TextBox 122"/>
          <p:cNvSpPr txBox="1"/>
          <p:nvPr/>
        </p:nvSpPr>
        <p:spPr>
          <a:xfrm>
            <a:off x="7118252" y="3010486"/>
            <a:ext cx="2592826" cy="369332"/>
          </a:xfrm>
          <a:prstGeom prst="rect">
            <a:avLst/>
          </a:prstGeom>
          <a:noFill/>
        </p:spPr>
        <p:txBody>
          <a:bodyPr wrap="none" rtlCol="0">
            <a:spAutoFit/>
          </a:bodyPr>
          <a:lstStyle/>
          <a:p>
            <a:r>
              <a:rPr lang="en-US" dirty="0"/>
              <a:t>41.SQ.1D8723.PREA.§187</a:t>
            </a:r>
          </a:p>
        </p:txBody>
      </p:sp>
      <p:sp>
        <p:nvSpPr>
          <p:cNvPr id="124" name="TextBox 123"/>
          <p:cNvSpPr txBox="1"/>
          <p:nvPr/>
        </p:nvSpPr>
        <p:spPr>
          <a:xfrm>
            <a:off x="6127782" y="4726084"/>
            <a:ext cx="4387676" cy="492443"/>
          </a:xfrm>
          <a:prstGeom prst="rect">
            <a:avLst/>
          </a:prstGeom>
          <a:noFill/>
        </p:spPr>
        <p:txBody>
          <a:bodyPr wrap="none" rtlCol="0">
            <a:spAutoFit/>
          </a:bodyPr>
          <a:lstStyle/>
          <a:p>
            <a:r>
              <a:rPr lang="en-US" sz="800" dirty="0"/>
              <a:t>Dow walk lake </a:t>
            </a:r>
            <a:r>
              <a:rPr lang="en-US" sz="800" dirty="0" err="1"/>
              <a:t>laprksp</a:t>
            </a:r>
            <a:r>
              <a:rPr lang="en-US" sz="800" dirty="0"/>
              <a:t> short</a:t>
            </a:r>
          </a:p>
          <a:p>
            <a:r>
              <a:rPr lang="en-US" sz="800" strike="sngStrike" dirty="0" err="1"/>
              <a:t>Gheoho</a:t>
            </a:r>
            <a:r>
              <a:rPr lang="en-US" sz="800" strike="sngStrike" dirty="0"/>
              <a:t>(</a:t>
            </a:r>
            <a:r>
              <a:rPr lang="en-US" sz="800" strike="sngStrike" dirty="0" err="1"/>
              <a:t>micheala</a:t>
            </a:r>
            <a:r>
              <a:rPr lang="en-US" sz="800" strike="sngStrike" dirty="0"/>
              <a:t>),</a:t>
            </a:r>
            <a:r>
              <a:rPr lang="en-US" dirty="0" err="1"/>
              <a:t>jyll</a:t>
            </a:r>
            <a:r>
              <a:rPr lang="en-US" dirty="0"/>
              <a:t>(OFFSITE).</a:t>
            </a:r>
            <a:r>
              <a:rPr lang="en-US" dirty="0" err="1"/>
              <a:t>KING.</a:t>
            </a:r>
            <a:r>
              <a:rPr lang="en-US" sz="800" strike="sngStrike" dirty="0" err="1"/>
              <a:t>marx</a:t>
            </a:r>
            <a:r>
              <a:rPr lang="en-US" sz="800" strike="sngStrike" dirty="0"/>
              <a:t>(</a:t>
            </a:r>
            <a:r>
              <a:rPr lang="en-US" sz="800" strike="sngStrike" dirty="0" err="1"/>
              <a:t>ponroogy</a:t>
            </a:r>
            <a:r>
              <a:rPr lang="en-US" sz="800" strike="sngStrike" dirty="0"/>
              <a:t>)</a:t>
            </a:r>
            <a:r>
              <a:rPr lang="en-US" dirty="0"/>
              <a:t>.INTERNET</a:t>
            </a:r>
          </a:p>
        </p:txBody>
      </p:sp>
      <p:sp>
        <p:nvSpPr>
          <p:cNvPr id="131" name="Rectangle 130">
            <a:extLst>
              <a:ext uri="{FF2B5EF4-FFF2-40B4-BE49-F238E27FC236}">
                <a16:creationId xmlns:a16="http://schemas.microsoft.com/office/drawing/2014/main" id="{3DA681D3-BCF0-4F2C-8A20-611E37CF961A}"/>
              </a:ext>
            </a:extLst>
          </p:cNvPr>
          <p:cNvSpPr/>
          <p:nvPr/>
        </p:nvSpPr>
        <p:spPr>
          <a:xfrm flipV="1">
            <a:off x="6295360" y="2895787"/>
            <a:ext cx="5861445" cy="230576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a:extLst>
              <a:ext uri="{FF2B5EF4-FFF2-40B4-BE49-F238E27FC236}">
                <a16:creationId xmlns:a16="http://schemas.microsoft.com/office/drawing/2014/main" id="{3DA681D3-BCF0-4F2C-8A20-611E37CF961A}"/>
              </a:ext>
            </a:extLst>
          </p:cNvPr>
          <p:cNvSpPr/>
          <p:nvPr/>
        </p:nvSpPr>
        <p:spPr>
          <a:xfrm flipV="1">
            <a:off x="74246" y="991922"/>
            <a:ext cx="12043508" cy="577037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Title 124"/>
          <p:cNvSpPr>
            <a:spLocks noGrp="1"/>
          </p:cNvSpPr>
          <p:nvPr>
            <p:ph type="title"/>
          </p:nvPr>
        </p:nvSpPr>
        <p:spPr/>
        <p:txBody>
          <a:bodyPr/>
          <a:lstStyle/>
          <a:p>
            <a:r>
              <a:rPr lang="en-US" dirty="0"/>
              <a:t>CPVA “Jack” FORT WORTH -1</a:t>
            </a:r>
            <a:r>
              <a:rPr lang="en-US" baseline="0" dirty="0"/>
              <a:t> </a:t>
            </a:r>
            <a:endParaRPr lang="en-US" dirty="0"/>
          </a:p>
        </p:txBody>
      </p:sp>
    </p:spTree>
    <p:extLst>
      <p:ext uri="{BB962C8B-B14F-4D97-AF65-F5344CB8AC3E}">
        <p14:creationId xmlns:p14="http://schemas.microsoft.com/office/powerpoint/2010/main" val="616104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688" y="2469193"/>
            <a:ext cx="733865" cy="737141"/>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016305" y="2469193"/>
            <a:ext cx="765517" cy="765517"/>
          </a:xfrm>
          <a:prstGeom prst="rect">
            <a:avLst/>
          </a:prstGeom>
        </p:spPr>
      </p:pic>
      <p:sp>
        <p:nvSpPr>
          <p:cNvPr id="6" name="Rectangle 5">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8" name="Rectangle 7">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9" name="TextBox 8"/>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cxnSp>
        <p:nvCxnSpPr>
          <p:cNvPr id="10" name="Straight Connector 9"/>
          <p:cNvCxnSpPr/>
          <p:nvPr/>
        </p:nvCxnSpPr>
        <p:spPr>
          <a:xfrm flipV="1">
            <a:off x="703000" y="1350401"/>
            <a:ext cx="11029455" cy="34935"/>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03000" y="1028156"/>
            <a:ext cx="2183098" cy="369332"/>
          </a:xfrm>
          <a:prstGeom prst="rect">
            <a:avLst/>
          </a:prstGeom>
          <a:noFill/>
        </p:spPr>
        <p:txBody>
          <a:bodyPr wrap="none" rtlCol="0">
            <a:spAutoFit/>
          </a:bodyPr>
          <a:lstStyle/>
          <a:p>
            <a:r>
              <a:rPr lang="en-US" strike="sngStrike" dirty="0"/>
              <a:t>What is Jack and </a:t>
            </a:r>
            <a:r>
              <a:rPr lang="en-US" strike="sngStrike" dirty="0" err="1"/>
              <a:t>Jyll</a:t>
            </a:r>
            <a:r>
              <a:rPr lang="en-US" strike="sngStrike" dirty="0"/>
              <a:t>?</a:t>
            </a:r>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6841" y="2463980"/>
            <a:ext cx="529175" cy="747565"/>
          </a:xfrm>
          <a:prstGeom prst="rect">
            <a:avLst/>
          </a:prstGeom>
        </p:spPr>
      </p:pic>
      <p:cxnSp>
        <p:nvCxnSpPr>
          <p:cNvPr id="14" name="Straight Connector 13"/>
          <p:cNvCxnSpPr/>
          <p:nvPr/>
        </p:nvCxnSpPr>
        <p:spPr>
          <a:xfrm flipV="1">
            <a:off x="2886098" y="2138289"/>
            <a:ext cx="743367" cy="15615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786552" y="2053883"/>
            <a:ext cx="1038666" cy="15052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666016" y="2138289"/>
            <a:ext cx="1115806" cy="1772529"/>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397165" y="2463980"/>
            <a:ext cx="423152" cy="693691"/>
          </a:xfrm>
          <a:prstGeom prst="rect">
            <a:avLst/>
          </a:prstGeom>
        </p:spPr>
      </p:pic>
      <p:sp>
        <p:nvSpPr>
          <p:cNvPr id="22" name="Rectangle 21">
            <a:extLst>
              <a:ext uri="{FF2B5EF4-FFF2-40B4-BE49-F238E27FC236}">
                <a16:creationId xmlns:a16="http://schemas.microsoft.com/office/drawing/2014/main" id="{3DA681D3-BCF0-4F2C-8A20-611E37CF961A}"/>
              </a:ext>
            </a:extLst>
          </p:cNvPr>
          <p:cNvSpPr/>
          <p:nvPr/>
        </p:nvSpPr>
        <p:spPr>
          <a:xfrm flipV="1">
            <a:off x="2378267" y="2423792"/>
            <a:ext cx="515220" cy="78254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TextBox 22"/>
          <p:cNvSpPr txBox="1"/>
          <p:nvPr/>
        </p:nvSpPr>
        <p:spPr>
          <a:xfrm>
            <a:off x="1657528" y="1699214"/>
            <a:ext cx="1933543" cy="646331"/>
          </a:xfrm>
          <a:prstGeom prst="rect">
            <a:avLst/>
          </a:prstGeom>
          <a:noFill/>
        </p:spPr>
        <p:txBody>
          <a:bodyPr wrap="none" rtlCol="0">
            <a:spAutoFit/>
          </a:bodyPr>
          <a:lstStyle/>
          <a:p>
            <a:r>
              <a:rPr lang="en-US" dirty="0"/>
              <a:t>Phil/</a:t>
            </a:r>
            <a:r>
              <a:rPr lang="en-US" dirty="0" err="1"/>
              <a:t>kim</a:t>
            </a:r>
            <a:r>
              <a:rPr lang="en-US" dirty="0"/>
              <a:t>  jack </a:t>
            </a:r>
            <a:r>
              <a:rPr lang="en-US" dirty="0" err="1"/>
              <a:t>clark</a:t>
            </a:r>
            <a:endParaRPr lang="en-US" dirty="0"/>
          </a:p>
          <a:p>
            <a:r>
              <a:rPr lang="en-US" dirty="0" err="1"/>
              <a:t>Jsaon</a:t>
            </a:r>
            <a:r>
              <a:rPr lang="en-US" dirty="0"/>
              <a:t> will </a:t>
            </a:r>
            <a:r>
              <a:rPr lang="en-US" dirty="0" err="1"/>
              <a:t>clark</a:t>
            </a:r>
            <a:endParaRPr lang="en-US" dirty="0"/>
          </a:p>
        </p:txBody>
      </p:sp>
      <p:sp>
        <p:nvSpPr>
          <p:cNvPr id="24" name="TextBox 23"/>
          <p:cNvSpPr txBox="1"/>
          <p:nvPr/>
        </p:nvSpPr>
        <p:spPr>
          <a:xfrm>
            <a:off x="1863003" y="3276077"/>
            <a:ext cx="1832040" cy="769441"/>
          </a:xfrm>
          <a:prstGeom prst="rect">
            <a:avLst/>
          </a:prstGeom>
          <a:noFill/>
        </p:spPr>
        <p:txBody>
          <a:bodyPr wrap="none" rtlCol="0">
            <a:spAutoFit/>
          </a:bodyPr>
          <a:lstStyle/>
          <a:p>
            <a:r>
              <a:rPr lang="en-US" dirty="0"/>
              <a:t>JACK: JACK  </a:t>
            </a:r>
          </a:p>
          <a:p>
            <a:r>
              <a:rPr lang="en-US" sz="800" strike="sngStrike" dirty="0"/>
              <a:t>GE Software</a:t>
            </a:r>
          </a:p>
          <a:p>
            <a:r>
              <a:rPr lang="en-US" dirty="0"/>
              <a:t>CPVA KOCHEMEN</a:t>
            </a:r>
          </a:p>
        </p:txBody>
      </p:sp>
      <p:cxnSp>
        <p:nvCxnSpPr>
          <p:cNvPr id="26" name="Straight Connector 25"/>
          <p:cNvCxnSpPr/>
          <p:nvPr/>
        </p:nvCxnSpPr>
        <p:spPr>
          <a:xfrm>
            <a:off x="3151163" y="2574388"/>
            <a:ext cx="2717409" cy="344658"/>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a:stretch>
            <a:fillRect/>
          </a:stretch>
        </p:blipFill>
        <p:spPr>
          <a:xfrm>
            <a:off x="6255592" y="2662311"/>
            <a:ext cx="318546" cy="455066"/>
          </a:xfrm>
          <a:prstGeom prst="rect">
            <a:avLst/>
          </a:prstGeom>
        </p:spPr>
      </p:pic>
      <p:sp>
        <p:nvSpPr>
          <p:cNvPr id="20" name="Rectangle 19">
            <a:extLst>
              <a:ext uri="{FF2B5EF4-FFF2-40B4-BE49-F238E27FC236}">
                <a16:creationId xmlns:a16="http://schemas.microsoft.com/office/drawing/2014/main" id="{3DA681D3-BCF0-4F2C-8A20-611E37CF961A}"/>
              </a:ext>
            </a:extLst>
          </p:cNvPr>
          <p:cNvSpPr/>
          <p:nvPr/>
        </p:nvSpPr>
        <p:spPr>
          <a:xfrm flipV="1">
            <a:off x="3017660" y="2452167"/>
            <a:ext cx="3556478" cy="78254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0" name="Straight Connector 29"/>
          <p:cNvCxnSpPr/>
          <p:nvPr/>
        </p:nvCxnSpPr>
        <p:spPr>
          <a:xfrm flipV="1">
            <a:off x="5992837" y="2662311"/>
            <a:ext cx="581301" cy="495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57528" y="2138289"/>
            <a:ext cx="15921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863003" y="1885071"/>
            <a:ext cx="16117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623237" y="4164779"/>
            <a:ext cx="11029455" cy="34935"/>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DA681D3-BCF0-4F2C-8A20-611E37CF961A}"/>
              </a:ext>
            </a:extLst>
          </p:cNvPr>
          <p:cNvSpPr/>
          <p:nvPr/>
        </p:nvSpPr>
        <p:spPr>
          <a:xfrm flipV="1">
            <a:off x="747130" y="1491431"/>
            <a:ext cx="10964292" cy="255408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9" name="Straight Connector 38"/>
          <p:cNvCxnSpPr/>
          <p:nvPr/>
        </p:nvCxnSpPr>
        <p:spPr>
          <a:xfrm>
            <a:off x="1794549" y="3339904"/>
            <a:ext cx="814192" cy="231035"/>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74217" y="4986716"/>
            <a:ext cx="423152" cy="693691"/>
          </a:xfrm>
          <a:prstGeom prst="rect">
            <a:avLst/>
          </a:prstGeom>
        </p:spPr>
      </p:pic>
      <p:cxnSp>
        <p:nvCxnSpPr>
          <p:cNvPr id="41" name="Straight Connector 40"/>
          <p:cNvCxnSpPr/>
          <p:nvPr/>
        </p:nvCxnSpPr>
        <p:spPr>
          <a:xfrm flipV="1">
            <a:off x="1279200" y="5395699"/>
            <a:ext cx="478934" cy="595781"/>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13565" y="5080156"/>
            <a:ext cx="762965" cy="762965"/>
          </a:xfrm>
          <a:prstGeom prst="rect">
            <a:avLst/>
          </a:prstGeom>
        </p:spPr>
      </p:pic>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65159" y="4895598"/>
            <a:ext cx="623710" cy="623710"/>
          </a:xfrm>
          <a:prstGeom prst="rect">
            <a:avLst/>
          </a:prstGeom>
        </p:spPr>
      </p:pic>
      <p:sp>
        <p:nvSpPr>
          <p:cNvPr id="44" name="TextBox 43"/>
          <p:cNvSpPr txBox="1"/>
          <p:nvPr/>
        </p:nvSpPr>
        <p:spPr>
          <a:xfrm>
            <a:off x="443872" y="4612868"/>
            <a:ext cx="2183098" cy="369332"/>
          </a:xfrm>
          <a:prstGeom prst="rect">
            <a:avLst/>
          </a:prstGeom>
          <a:noFill/>
        </p:spPr>
        <p:txBody>
          <a:bodyPr wrap="none" rtlCol="0">
            <a:spAutoFit/>
          </a:bodyPr>
          <a:lstStyle/>
          <a:p>
            <a:r>
              <a:rPr lang="en-US" strike="sngStrike" dirty="0"/>
              <a:t>What is Jack and </a:t>
            </a:r>
            <a:r>
              <a:rPr lang="en-US" strike="sngStrike" dirty="0" err="1"/>
              <a:t>Jyll</a:t>
            </a:r>
            <a:r>
              <a:rPr lang="en-US" strike="sngStrike" dirty="0"/>
              <a:t>?</a:t>
            </a:r>
          </a:p>
        </p:txBody>
      </p:sp>
      <p:cxnSp>
        <p:nvCxnSpPr>
          <p:cNvPr id="45" name="Straight Connector 44"/>
          <p:cNvCxnSpPr>
            <a:stCxn id="44" idx="2"/>
          </p:cNvCxnSpPr>
          <p:nvPr/>
        </p:nvCxnSpPr>
        <p:spPr>
          <a:xfrm>
            <a:off x="1535421" y="4982200"/>
            <a:ext cx="1653795" cy="1042999"/>
          </a:xfrm>
          <a:prstGeom prst="line">
            <a:avLst/>
          </a:prstGeom>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DA681D3-BCF0-4F2C-8A20-611E37CF961A}"/>
              </a:ext>
            </a:extLst>
          </p:cNvPr>
          <p:cNvSpPr/>
          <p:nvPr/>
        </p:nvSpPr>
        <p:spPr>
          <a:xfrm flipV="1">
            <a:off x="3786552" y="4727626"/>
            <a:ext cx="1499595" cy="97086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TextBox 46"/>
          <p:cNvSpPr txBox="1"/>
          <p:nvPr/>
        </p:nvSpPr>
        <p:spPr>
          <a:xfrm>
            <a:off x="690163" y="5559939"/>
            <a:ext cx="582211" cy="369332"/>
          </a:xfrm>
          <a:prstGeom prst="rect">
            <a:avLst/>
          </a:prstGeom>
          <a:noFill/>
        </p:spPr>
        <p:txBody>
          <a:bodyPr wrap="none" rtlCol="0">
            <a:spAutoFit/>
          </a:bodyPr>
          <a:lstStyle/>
          <a:p>
            <a:r>
              <a:rPr lang="en-US" b="1" dirty="0"/>
              <a:t>Jack</a:t>
            </a:r>
          </a:p>
        </p:txBody>
      </p:sp>
      <p:sp>
        <p:nvSpPr>
          <p:cNvPr id="48" name="TextBox 47"/>
          <p:cNvSpPr txBox="1"/>
          <p:nvPr/>
        </p:nvSpPr>
        <p:spPr>
          <a:xfrm>
            <a:off x="2047457" y="5551618"/>
            <a:ext cx="482824" cy="369332"/>
          </a:xfrm>
          <a:prstGeom prst="rect">
            <a:avLst/>
          </a:prstGeom>
          <a:noFill/>
        </p:spPr>
        <p:txBody>
          <a:bodyPr wrap="none" rtlCol="0">
            <a:spAutoFit/>
          </a:bodyPr>
          <a:lstStyle/>
          <a:p>
            <a:r>
              <a:rPr lang="en-US" b="1" dirty="0" err="1"/>
              <a:t>Jyll</a:t>
            </a:r>
            <a:endParaRPr lang="en-US" b="1" dirty="0"/>
          </a:p>
        </p:txBody>
      </p:sp>
      <p:sp>
        <p:nvSpPr>
          <p:cNvPr id="49" name="TextBox 48"/>
          <p:cNvSpPr txBox="1"/>
          <p:nvPr/>
        </p:nvSpPr>
        <p:spPr>
          <a:xfrm>
            <a:off x="3270515" y="4889080"/>
            <a:ext cx="1981633" cy="215444"/>
          </a:xfrm>
          <a:prstGeom prst="rect">
            <a:avLst/>
          </a:prstGeom>
          <a:noFill/>
        </p:spPr>
        <p:txBody>
          <a:bodyPr wrap="none" rtlCol="0">
            <a:spAutoFit/>
          </a:bodyPr>
          <a:lstStyle/>
          <a:p>
            <a:r>
              <a:rPr lang="en-US" sz="800" strike="sngStrike" dirty="0"/>
              <a:t>400,000 GM, 400,000 </a:t>
            </a:r>
            <a:r>
              <a:rPr lang="en-US" sz="800" strike="sngStrike" dirty="0" err="1"/>
              <a:t>ibm</a:t>
            </a:r>
            <a:r>
              <a:rPr lang="en-US" sz="800" strike="sngStrike" dirty="0"/>
              <a:t>, 400,000 </a:t>
            </a:r>
            <a:r>
              <a:rPr lang="en-US" sz="800" strike="sngStrike" dirty="0" err="1"/>
              <a:t>daimler</a:t>
            </a:r>
            <a:endParaRPr lang="en-US" sz="800" strike="sngStrike" dirty="0"/>
          </a:p>
        </p:txBody>
      </p:sp>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7452" y="4897146"/>
            <a:ext cx="1905742" cy="1080773"/>
          </a:xfrm>
          <a:prstGeom prst="rect">
            <a:avLst/>
          </a:prstGeom>
        </p:spPr>
      </p:pic>
      <p:pic>
        <p:nvPicPr>
          <p:cNvPr id="51" name="Picture 5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320146" y="4864700"/>
            <a:ext cx="2081413" cy="1150980"/>
          </a:xfrm>
          <a:prstGeom prst="rect">
            <a:avLst/>
          </a:prstGeom>
        </p:spPr>
      </p:pic>
      <p:pic>
        <p:nvPicPr>
          <p:cNvPr id="52" name="Picture 51"/>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436891" y="5090253"/>
            <a:ext cx="1170558" cy="858109"/>
          </a:xfrm>
          <a:prstGeom prst="rect">
            <a:avLst/>
          </a:prstGeom>
        </p:spPr>
      </p:pic>
      <p:sp>
        <p:nvSpPr>
          <p:cNvPr id="53" name="Rectangle 52">
            <a:extLst>
              <a:ext uri="{FF2B5EF4-FFF2-40B4-BE49-F238E27FC236}">
                <a16:creationId xmlns:a16="http://schemas.microsoft.com/office/drawing/2014/main" id="{3DA681D3-BCF0-4F2C-8A20-611E37CF961A}"/>
              </a:ext>
            </a:extLst>
          </p:cNvPr>
          <p:cNvSpPr/>
          <p:nvPr/>
        </p:nvSpPr>
        <p:spPr>
          <a:xfrm flipV="1">
            <a:off x="1214763" y="4920420"/>
            <a:ext cx="8343411" cy="109584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Rectangle 53">
            <a:extLst>
              <a:ext uri="{FF2B5EF4-FFF2-40B4-BE49-F238E27FC236}">
                <a16:creationId xmlns:a16="http://schemas.microsoft.com/office/drawing/2014/main" id="{3DA681D3-BCF0-4F2C-8A20-611E37CF961A}"/>
              </a:ext>
            </a:extLst>
          </p:cNvPr>
          <p:cNvSpPr/>
          <p:nvPr/>
        </p:nvSpPr>
        <p:spPr>
          <a:xfrm flipV="1">
            <a:off x="615921" y="4923430"/>
            <a:ext cx="575101" cy="79162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TextBox 54"/>
          <p:cNvSpPr txBox="1"/>
          <p:nvPr/>
        </p:nvSpPr>
        <p:spPr>
          <a:xfrm>
            <a:off x="2043796" y="5539507"/>
            <a:ext cx="482824" cy="369332"/>
          </a:xfrm>
          <a:prstGeom prst="rect">
            <a:avLst/>
          </a:prstGeom>
          <a:noFill/>
        </p:spPr>
        <p:txBody>
          <a:bodyPr wrap="none" rtlCol="0">
            <a:spAutoFit/>
          </a:bodyPr>
          <a:lstStyle/>
          <a:p>
            <a:r>
              <a:rPr lang="en-US" b="1" dirty="0" err="1"/>
              <a:t>Jyll</a:t>
            </a:r>
            <a:endParaRPr lang="en-US" b="1" dirty="0"/>
          </a:p>
        </p:txBody>
      </p:sp>
      <p:sp>
        <p:nvSpPr>
          <p:cNvPr id="56" name="TextBox 55"/>
          <p:cNvSpPr txBox="1"/>
          <p:nvPr/>
        </p:nvSpPr>
        <p:spPr>
          <a:xfrm>
            <a:off x="663745" y="4331501"/>
            <a:ext cx="4010232" cy="369332"/>
          </a:xfrm>
          <a:prstGeom prst="rect">
            <a:avLst/>
          </a:prstGeom>
          <a:noFill/>
        </p:spPr>
        <p:txBody>
          <a:bodyPr wrap="square" rtlCol="0">
            <a:spAutoFit/>
          </a:bodyPr>
          <a:lstStyle/>
          <a:p>
            <a:r>
              <a:rPr lang="en-US" dirty="0"/>
              <a:t>V2.FIB:KIDNNPING</a:t>
            </a:r>
          </a:p>
        </p:txBody>
      </p:sp>
      <p:sp>
        <p:nvSpPr>
          <p:cNvPr id="58" name="Rectangle 57">
            <a:extLst>
              <a:ext uri="{FF2B5EF4-FFF2-40B4-BE49-F238E27FC236}">
                <a16:creationId xmlns:a16="http://schemas.microsoft.com/office/drawing/2014/main" id="{3DA681D3-BCF0-4F2C-8A20-611E37CF961A}"/>
              </a:ext>
            </a:extLst>
          </p:cNvPr>
          <p:cNvSpPr/>
          <p:nvPr/>
        </p:nvSpPr>
        <p:spPr>
          <a:xfrm flipV="1">
            <a:off x="0" y="973470"/>
            <a:ext cx="12043508" cy="577037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Title 58"/>
          <p:cNvSpPr>
            <a:spLocks noGrp="1"/>
          </p:cNvSpPr>
          <p:nvPr>
            <p:ph type="title"/>
          </p:nvPr>
        </p:nvSpPr>
        <p:spPr/>
        <p:txBody>
          <a:bodyPr/>
          <a:lstStyle/>
          <a:p>
            <a:r>
              <a:rPr lang="en-US" dirty="0"/>
              <a:t>CPVA</a:t>
            </a:r>
            <a:r>
              <a:rPr lang="en-US" baseline="0" dirty="0"/>
              <a:t> “Jack” FORT WORTH - 2</a:t>
            </a:r>
            <a:endParaRPr lang="en-US" dirty="0"/>
          </a:p>
        </p:txBody>
      </p:sp>
    </p:spTree>
    <p:extLst>
      <p:ext uri="{BB962C8B-B14F-4D97-AF65-F5344CB8AC3E}">
        <p14:creationId xmlns:p14="http://schemas.microsoft.com/office/powerpoint/2010/main" val="33290534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338" y="4248443"/>
            <a:ext cx="1834160" cy="12237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8290" y="4248443"/>
            <a:ext cx="2142993" cy="1200076"/>
          </a:xfrm>
          <a:prstGeom prst="rect">
            <a:avLst/>
          </a:prstGeom>
        </p:spPr>
      </p:pic>
      <p:cxnSp>
        <p:nvCxnSpPr>
          <p:cNvPr id="7" name="Straight Connector 6"/>
          <p:cNvCxnSpPr/>
          <p:nvPr/>
        </p:nvCxnSpPr>
        <p:spPr>
          <a:xfrm flipV="1">
            <a:off x="3701283" y="3938955"/>
            <a:ext cx="1827320" cy="1786597"/>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6794" y="2250323"/>
            <a:ext cx="1411136" cy="1843376"/>
          </a:xfrm>
          <a:prstGeom prst="rect">
            <a:avLst/>
          </a:prstGeom>
        </p:spPr>
      </p:pic>
      <p:sp>
        <p:nvSpPr>
          <p:cNvPr id="9" name="Rectangle 8">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0" name="Rectangle 9">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11" name="Rectangle 10">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12" name="TextBox 11"/>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338" y="2550089"/>
            <a:ext cx="1834160" cy="1223728"/>
          </a:xfrm>
          <a:prstGeom prst="rect">
            <a:avLst/>
          </a:prstGeom>
        </p:spPr>
      </p:pic>
      <p:sp>
        <p:nvSpPr>
          <p:cNvPr id="15" name="TextBox 14"/>
          <p:cNvSpPr txBox="1"/>
          <p:nvPr/>
        </p:nvSpPr>
        <p:spPr>
          <a:xfrm>
            <a:off x="660880" y="6210633"/>
            <a:ext cx="1991827" cy="369332"/>
          </a:xfrm>
          <a:prstGeom prst="rect">
            <a:avLst/>
          </a:prstGeom>
          <a:noFill/>
        </p:spPr>
        <p:txBody>
          <a:bodyPr wrap="none" rtlCol="0">
            <a:spAutoFit/>
          </a:bodyPr>
          <a:lstStyle/>
          <a:p>
            <a:r>
              <a:rPr lang="en-US" dirty="0"/>
              <a:t>Firetruck: 11:45AM</a:t>
            </a:r>
          </a:p>
        </p:txBody>
      </p:sp>
      <p:sp>
        <p:nvSpPr>
          <p:cNvPr id="16" name="TextBox 15"/>
          <p:cNvSpPr txBox="1"/>
          <p:nvPr/>
        </p:nvSpPr>
        <p:spPr>
          <a:xfrm>
            <a:off x="660880" y="4656406"/>
            <a:ext cx="652743" cy="369332"/>
          </a:xfrm>
          <a:prstGeom prst="rect">
            <a:avLst/>
          </a:prstGeom>
          <a:noFill/>
        </p:spPr>
        <p:txBody>
          <a:bodyPr wrap="none" rtlCol="0">
            <a:spAutoFit/>
          </a:bodyPr>
          <a:lstStyle/>
          <a:p>
            <a:r>
              <a:rPr lang="en-US" dirty="0"/>
              <a:t>1980</a:t>
            </a:r>
          </a:p>
        </p:txBody>
      </p:sp>
      <p:sp>
        <p:nvSpPr>
          <p:cNvPr id="17" name="TextBox 16"/>
          <p:cNvSpPr txBox="1"/>
          <p:nvPr/>
        </p:nvSpPr>
        <p:spPr>
          <a:xfrm>
            <a:off x="801858" y="2813538"/>
            <a:ext cx="652743" cy="369332"/>
          </a:xfrm>
          <a:prstGeom prst="rect">
            <a:avLst/>
          </a:prstGeom>
          <a:noFill/>
        </p:spPr>
        <p:txBody>
          <a:bodyPr wrap="none" rtlCol="0">
            <a:spAutoFit/>
          </a:bodyPr>
          <a:lstStyle/>
          <a:p>
            <a:r>
              <a:rPr lang="en-US" dirty="0"/>
              <a:t>2011</a:t>
            </a:r>
          </a:p>
        </p:txBody>
      </p:sp>
      <p:cxnSp>
        <p:nvCxnSpPr>
          <p:cNvPr id="19" name="Straight Connector 18"/>
          <p:cNvCxnSpPr/>
          <p:nvPr/>
        </p:nvCxnSpPr>
        <p:spPr>
          <a:xfrm flipV="1">
            <a:off x="4220308" y="2250323"/>
            <a:ext cx="1308295" cy="1843376"/>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3DA681D3-BCF0-4F2C-8A20-611E37CF961A}"/>
              </a:ext>
            </a:extLst>
          </p:cNvPr>
          <p:cNvSpPr/>
          <p:nvPr/>
        </p:nvSpPr>
        <p:spPr>
          <a:xfrm flipV="1">
            <a:off x="4088338" y="2263619"/>
            <a:ext cx="7623084" cy="169621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2" name="Straight Connector 21"/>
          <p:cNvCxnSpPr/>
          <p:nvPr/>
        </p:nvCxnSpPr>
        <p:spPr>
          <a:xfrm flipV="1">
            <a:off x="1262899" y="1996942"/>
            <a:ext cx="2334695" cy="199812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489280" y="1945636"/>
            <a:ext cx="2078646" cy="369332"/>
          </a:xfrm>
          <a:prstGeom prst="rect">
            <a:avLst/>
          </a:prstGeom>
          <a:noFill/>
        </p:spPr>
        <p:txBody>
          <a:bodyPr wrap="none" rtlCol="0">
            <a:spAutoFit/>
          </a:bodyPr>
          <a:lstStyle/>
          <a:p>
            <a:r>
              <a:rPr lang="en-US" dirty="0"/>
              <a:t>Emma Helen Meiers</a:t>
            </a:r>
          </a:p>
        </p:txBody>
      </p:sp>
      <p:sp>
        <p:nvSpPr>
          <p:cNvPr id="24" name="TextBox 23"/>
          <p:cNvSpPr txBox="1"/>
          <p:nvPr/>
        </p:nvSpPr>
        <p:spPr>
          <a:xfrm>
            <a:off x="4323997" y="3959832"/>
            <a:ext cx="1980799" cy="369332"/>
          </a:xfrm>
          <a:prstGeom prst="rect">
            <a:avLst/>
          </a:prstGeom>
          <a:noFill/>
        </p:spPr>
        <p:txBody>
          <a:bodyPr wrap="none" rtlCol="0">
            <a:spAutoFit/>
          </a:bodyPr>
          <a:lstStyle/>
          <a:p>
            <a:r>
              <a:rPr lang="en-US" dirty="0"/>
              <a:t>Jason Nygel Meiers</a:t>
            </a:r>
          </a:p>
        </p:txBody>
      </p:sp>
      <p:sp>
        <p:nvSpPr>
          <p:cNvPr id="25" name="Rectangle 24">
            <a:extLst>
              <a:ext uri="{FF2B5EF4-FFF2-40B4-BE49-F238E27FC236}">
                <a16:creationId xmlns:a16="http://schemas.microsoft.com/office/drawing/2014/main" id="{3DA681D3-BCF0-4F2C-8A20-611E37CF961A}"/>
              </a:ext>
            </a:extLst>
          </p:cNvPr>
          <p:cNvSpPr/>
          <p:nvPr/>
        </p:nvSpPr>
        <p:spPr>
          <a:xfrm flipV="1">
            <a:off x="4088338" y="4246302"/>
            <a:ext cx="7623084" cy="127500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6" name="Picture 25"/>
          <p:cNvPicPr>
            <a:picLocks noChangeAspect="1"/>
          </p:cNvPicPr>
          <p:nvPr/>
        </p:nvPicPr>
        <p:blipFill>
          <a:blip r:embed="rId5"/>
          <a:stretch>
            <a:fillRect/>
          </a:stretch>
        </p:blipFill>
        <p:spPr>
          <a:xfrm>
            <a:off x="5922498" y="5807023"/>
            <a:ext cx="877514" cy="965775"/>
          </a:xfrm>
          <a:prstGeom prst="rect">
            <a:avLst/>
          </a:prstGeom>
        </p:spPr>
      </p:pic>
      <p:pic>
        <p:nvPicPr>
          <p:cNvPr id="30" name="Picture 29"/>
          <p:cNvPicPr>
            <a:picLocks noChangeAspect="1"/>
          </p:cNvPicPr>
          <p:nvPr/>
        </p:nvPicPr>
        <p:blipFill>
          <a:blip r:embed="rId6"/>
          <a:stretch>
            <a:fillRect/>
          </a:stretch>
        </p:blipFill>
        <p:spPr>
          <a:xfrm>
            <a:off x="7171745" y="5673909"/>
            <a:ext cx="1168664" cy="1055504"/>
          </a:xfrm>
          <a:prstGeom prst="rect">
            <a:avLst/>
          </a:prstGeom>
        </p:spPr>
      </p:pic>
      <p:pic>
        <p:nvPicPr>
          <p:cNvPr id="31" name="Picture 30"/>
          <p:cNvPicPr>
            <a:picLocks noChangeAspect="1"/>
          </p:cNvPicPr>
          <p:nvPr/>
        </p:nvPicPr>
        <p:blipFill>
          <a:blip r:embed="rId7"/>
          <a:stretch>
            <a:fillRect/>
          </a:stretch>
        </p:blipFill>
        <p:spPr>
          <a:xfrm>
            <a:off x="3783792" y="1996942"/>
            <a:ext cx="187423" cy="4732470"/>
          </a:xfrm>
          <a:prstGeom prst="rect">
            <a:avLst/>
          </a:prstGeom>
        </p:spPr>
      </p:pic>
      <p:cxnSp>
        <p:nvCxnSpPr>
          <p:cNvPr id="33" name="Straight Connector 32"/>
          <p:cNvCxnSpPr/>
          <p:nvPr/>
        </p:nvCxnSpPr>
        <p:spPr>
          <a:xfrm>
            <a:off x="3474814" y="1561514"/>
            <a:ext cx="688699" cy="593656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876595" y="1308893"/>
            <a:ext cx="3117264" cy="369332"/>
          </a:xfrm>
          <a:prstGeom prst="rect">
            <a:avLst/>
          </a:prstGeom>
          <a:noFill/>
        </p:spPr>
        <p:txBody>
          <a:bodyPr wrap="none" rtlCol="0">
            <a:spAutoFit/>
          </a:bodyPr>
          <a:lstStyle/>
          <a:p>
            <a:r>
              <a:rPr lang="en-US" strike="sngStrike" dirty="0"/>
              <a:t>Disney </a:t>
            </a:r>
            <a:r>
              <a:rPr lang="en-US" strike="sngStrike" dirty="0" err="1"/>
              <a:t>Goldbooks</a:t>
            </a:r>
            <a:r>
              <a:rPr lang="en-US" strike="sngStrike" dirty="0"/>
              <a:t> books classic</a:t>
            </a:r>
          </a:p>
        </p:txBody>
      </p:sp>
      <p:sp>
        <p:nvSpPr>
          <p:cNvPr id="35" name="Rectangle 34">
            <a:extLst>
              <a:ext uri="{FF2B5EF4-FFF2-40B4-BE49-F238E27FC236}">
                <a16:creationId xmlns:a16="http://schemas.microsoft.com/office/drawing/2014/main" id="{3DA681D3-BCF0-4F2C-8A20-611E37CF961A}"/>
              </a:ext>
            </a:extLst>
          </p:cNvPr>
          <p:cNvSpPr/>
          <p:nvPr/>
        </p:nvSpPr>
        <p:spPr>
          <a:xfrm flipV="1">
            <a:off x="3715874" y="1978494"/>
            <a:ext cx="342761" cy="475091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Rectangle 35">
            <a:extLst>
              <a:ext uri="{FF2B5EF4-FFF2-40B4-BE49-F238E27FC236}">
                <a16:creationId xmlns:a16="http://schemas.microsoft.com/office/drawing/2014/main" id="{3DA681D3-BCF0-4F2C-8A20-611E37CF961A}"/>
              </a:ext>
            </a:extLst>
          </p:cNvPr>
          <p:cNvSpPr/>
          <p:nvPr/>
        </p:nvSpPr>
        <p:spPr>
          <a:xfrm flipV="1">
            <a:off x="4126553" y="5617523"/>
            <a:ext cx="7623084" cy="118621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36">
            <a:extLst>
              <a:ext uri="{FF2B5EF4-FFF2-40B4-BE49-F238E27FC236}">
                <a16:creationId xmlns:a16="http://schemas.microsoft.com/office/drawing/2014/main" id="{3DA681D3-BCF0-4F2C-8A20-611E37CF961A}"/>
              </a:ext>
            </a:extLst>
          </p:cNvPr>
          <p:cNvSpPr/>
          <p:nvPr/>
        </p:nvSpPr>
        <p:spPr>
          <a:xfrm flipV="1">
            <a:off x="1558290" y="2181164"/>
            <a:ext cx="1997100" cy="196864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703000" y="1028156"/>
            <a:ext cx="2183098" cy="369332"/>
          </a:xfrm>
          <a:prstGeom prst="rect">
            <a:avLst/>
          </a:prstGeom>
          <a:noFill/>
        </p:spPr>
        <p:txBody>
          <a:bodyPr wrap="none" rtlCol="0">
            <a:spAutoFit/>
          </a:bodyPr>
          <a:lstStyle/>
          <a:p>
            <a:r>
              <a:rPr lang="en-US" strike="sngStrike" dirty="0"/>
              <a:t>What is Jack and </a:t>
            </a:r>
            <a:r>
              <a:rPr lang="en-US" strike="sngStrike" dirty="0" err="1"/>
              <a:t>Jyll</a:t>
            </a:r>
            <a:r>
              <a:rPr lang="en-US" strike="sngStrike" dirty="0"/>
              <a:t>?</a:t>
            </a:r>
          </a:p>
        </p:txBody>
      </p:sp>
      <p:sp>
        <p:nvSpPr>
          <p:cNvPr id="40" name="Rectangle 39"/>
          <p:cNvSpPr/>
          <p:nvPr/>
        </p:nvSpPr>
        <p:spPr>
          <a:xfrm>
            <a:off x="956603" y="1561514"/>
            <a:ext cx="700191" cy="68880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a:xfrm>
            <a:off x="1262899" y="1678225"/>
            <a:ext cx="295391" cy="31871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1454601" y="1786597"/>
            <a:ext cx="202193" cy="26096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1111348" y="1945636"/>
            <a:ext cx="343253" cy="10192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281354" y="1945636"/>
            <a:ext cx="4093749" cy="923330"/>
          </a:xfrm>
          <a:prstGeom prst="rect">
            <a:avLst/>
          </a:prstGeom>
          <a:noFill/>
        </p:spPr>
        <p:txBody>
          <a:bodyPr wrap="none" rtlCol="0">
            <a:spAutoFit/>
          </a:bodyPr>
          <a:lstStyle/>
          <a:p>
            <a:r>
              <a:rPr lang="en-US" dirty="0"/>
              <a:t>FBI:TERRORISM:FBI:WMD:DUBLIN:GREEN</a:t>
            </a:r>
          </a:p>
          <a:p>
            <a:r>
              <a:rPr lang="en-US" dirty="0"/>
              <a:t>Studio Camera</a:t>
            </a:r>
          </a:p>
          <a:p>
            <a:r>
              <a:rPr lang="en-US" dirty="0"/>
              <a:t>JFK(</a:t>
            </a:r>
            <a:r>
              <a:rPr lang="en-US" sz="800" strike="sngStrike" dirty="0" err="1"/>
              <a:t>Osam</a:t>
            </a:r>
            <a:r>
              <a:rPr lang="en-US" sz="800" strike="sngStrike" dirty="0"/>
              <a:t> bin laden, </a:t>
            </a:r>
            <a:r>
              <a:rPr lang="en-US" sz="800" strike="sngStrike" dirty="0" err="1"/>
              <a:t>obaid</a:t>
            </a:r>
            <a:r>
              <a:rPr lang="en-US" sz="800" strike="sngStrike" dirty="0"/>
              <a:t>, </a:t>
            </a:r>
            <a:r>
              <a:rPr lang="en-US" sz="800" strike="sngStrike" dirty="0" err="1"/>
              <a:t>lee,fortin,worth</a:t>
            </a:r>
            <a:r>
              <a:rPr lang="en-US" sz="800" strike="sngStrike" dirty="0"/>
              <a:t>)</a:t>
            </a:r>
          </a:p>
        </p:txBody>
      </p:sp>
      <p:sp>
        <p:nvSpPr>
          <p:cNvPr id="45" name="TextBox 44"/>
          <p:cNvSpPr txBox="1"/>
          <p:nvPr/>
        </p:nvSpPr>
        <p:spPr>
          <a:xfrm>
            <a:off x="345526" y="1425163"/>
            <a:ext cx="3952557" cy="369332"/>
          </a:xfrm>
          <a:prstGeom prst="rect">
            <a:avLst/>
          </a:prstGeom>
          <a:noFill/>
        </p:spPr>
        <p:txBody>
          <a:bodyPr wrap="none" rtlCol="0">
            <a:spAutoFit/>
          </a:bodyPr>
          <a:lstStyle/>
          <a:p>
            <a:r>
              <a:rPr lang="en-US" dirty="0"/>
              <a:t>ATOMCLOICK( </a:t>
            </a:r>
            <a:r>
              <a:rPr lang="en-US" sz="800" strike="sngStrike" dirty="0"/>
              <a:t>camera, office(den)reading, mother evaluates </a:t>
            </a:r>
            <a:r>
              <a:rPr lang="en-US" sz="800" strike="sngStrike" dirty="0" err="1"/>
              <a:t>appmnent</a:t>
            </a:r>
            <a:r>
              <a:rPr lang="en-US" sz="800" strike="sngStrike" dirty="0"/>
              <a:t>)</a:t>
            </a:r>
          </a:p>
        </p:txBody>
      </p:sp>
      <p:cxnSp>
        <p:nvCxnSpPr>
          <p:cNvPr id="47" name="Straight Connector 46"/>
          <p:cNvCxnSpPr/>
          <p:nvPr/>
        </p:nvCxnSpPr>
        <p:spPr>
          <a:xfrm flipV="1">
            <a:off x="938427" y="1609830"/>
            <a:ext cx="856122" cy="363460"/>
          </a:xfrm>
          <a:prstGeom prst="line">
            <a:avLst/>
          </a:prstGeom>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DA681D3-BCF0-4F2C-8A20-611E37CF961A}"/>
              </a:ext>
            </a:extLst>
          </p:cNvPr>
          <p:cNvSpPr/>
          <p:nvPr/>
        </p:nvSpPr>
        <p:spPr>
          <a:xfrm flipV="1">
            <a:off x="956603" y="1726540"/>
            <a:ext cx="989497" cy="33229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1" name="Straight Connector 50"/>
          <p:cNvCxnSpPr/>
          <p:nvPr/>
        </p:nvCxnSpPr>
        <p:spPr>
          <a:xfrm flipV="1">
            <a:off x="4642338" y="2058831"/>
            <a:ext cx="1069145" cy="204788"/>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10963" y="843490"/>
            <a:ext cx="2007281" cy="369332"/>
          </a:xfrm>
          <a:prstGeom prst="rect">
            <a:avLst/>
          </a:prstGeom>
          <a:noFill/>
        </p:spPr>
        <p:txBody>
          <a:bodyPr wrap="none" rtlCol="0">
            <a:spAutoFit/>
          </a:bodyPr>
          <a:lstStyle/>
          <a:p>
            <a:r>
              <a:rPr lang="en-US" dirty="0"/>
              <a:t>v2.FBI:KIDNAPPING</a:t>
            </a:r>
          </a:p>
        </p:txBody>
      </p:sp>
      <p:sp>
        <p:nvSpPr>
          <p:cNvPr id="53" name="Rectangle 52">
            <a:extLst>
              <a:ext uri="{FF2B5EF4-FFF2-40B4-BE49-F238E27FC236}">
                <a16:creationId xmlns:a16="http://schemas.microsoft.com/office/drawing/2014/main" id="{3DA681D3-BCF0-4F2C-8A20-611E37CF961A}"/>
              </a:ext>
            </a:extLst>
          </p:cNvPr>
          <p:cNvSpPr/>
          <p:nvPr/>
        </p:nvSpPr>
        <p:spPr>
          <a:xfrm flipV="1">
            <a:off x="57364" y="948886"/>
            <a:ext cx="12184379" cy="587615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itle 53"/>
          <p:cNvSpPr>
            <a:spLocks noGrp="1"/>
          </p:cNvSpPr>
          <p:nvPr>
            <p:ph type="title"/>
          </p:nvPr>
        </p:nvSpPr>
        <p:spPr/>
        <p:txBody>
          <a:bodyPr/>
          <a:lstStyle/>
          <a:p>
            <a:r>
              <a:rPr lang="en-US" dirty="0"/>
              <a:t>v2.:FBI:KIDNAPPING</a:t>
            </a:r>
          </a:p>
        </p:txBody>
      </p:sp>
    </p:spTree>
    <p:extLst>
      <p:ext uri="{BB962C8B-B14F-4D97-AF65-F5344CB8AC3E}">
        <p14:creationId xmlns:p14="http://schemas.microsoft.com/office/powerpoint/2010/main" val="1614964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5291894" y="1125685"/>
            <a:ext cx="2883797" cy="5221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0" name="Rectangle 9">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11" name="Rectangle 10">
            <a:extLst>
              <a:ext uri="{FF2B5EF4-FFF2-40B4-BE49-F238E27FC236}">
                <a16:creationId xmlns:a16="http://schemas.microsoft.com/office/drawing/2014/main" id="{1AF90EB2-4AE2-4A87-8869-77A771B80294}"/>
              </a:ext>
            </a:extLst>
          </p:cNvPr>
          <p:cNvSpPr/>
          <p:nvPr/>
        </p:nvSpPr>
        <p:spPr>
          <a:xfrm>
            <a:off x="-5862" y="696815"/>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12" name="TextBox 11"/>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46" name="Picture 4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9558" y="1308893"/>
            <a:ext cx="1026187" cy="636379"/>
          </a:xfrm>
          <a:prstGeom prst="rect">
            <a:avLst/>
          </a:prstGeom>
        </p:spPr>
      </p:pic>
      <p:cxnSp>
        <p:nvCxnSpPr>
          <p:cNvPr id="3" name="Straight Connector 2"/>
          <p:cNvCxnSpPr/>
          <p:nvPr/>
        </p:nvCxnSpPr>
        <p:spPr>
          <a:xfrm>
            <a:off x="759655" y="2152357"/>
            <a:ext cx="11043139"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1758462" y="1308893"/>
            <a:ext cx="1308295" cy="63637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MARK(US)</a:t>
            </a:r>
          </a:p>
        </p:txBody>
      </p:sp>
      <p:sp>
        <p:nvSpPr>
          <p:cNvPr id="14" name="Rectangle 13"/>
          <p:cNvSpPr/>
          <p:nvPr/>
        </p:nvSpPr>
        <p:spPr>
          <a:xfrm>
            <a:off x="3488788" y="1308893"/>
            <a:ext cx="2379784" cy="7449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331655" y="1310150"/>
            <a:ext cx="2739853" cy="338554"/>
          </a:xfrm>
          <a:prstGeom prst="rect">
            <a:avLst/>
          </a:prstGeom>
          <a:noFill/>
        </p:spPr>
        <p:txBody>
          <a:bodyPr wrap="none" rtlCol="0">
            <a:spAutoFit/>
          </a:bodyPr>
          <a:lstStyle/>
          <a:p>
            <a:r>
              <a:rPr lang="en-US" sz="800" strike="sngStrike" dirty="0" err="1"/>
              <a:t>Angela.VP</a:t>
            </a:r>
            <a:r>
              <a:rPr lang="en-US" sz="800" strike="sngStrike" dirty="0"/>
              <a:t> </a:t>
            </a:r>
            <a:r>
              <a:rPr lang="en-US" sz="800" strike="sngStrike" dirty="0" err="1"/>
              <a:t>GERMANY.Diesel</a:t>
            </a:r>
            <a:r>
              <a:rPr lang="en-US" sz="800" strike="sngStrike" dirty="0"/>
              <a:t>: </a:t>
            </a:r>
            <a:r>
              <a:rPr lang="en-US" sz="800" strike="sngStrike" dirty="0" err="1"/>
              <a:t>markus</a:t>
            </a:r>
            <a:r>
              <a:rPr lang="en-US" sz="800" strike="sngStrike" dirty="0"/>
              <a:t> </a:t>
            </a:r>
            <a:r>
              <a:rPr lang="en-US" sz="800" strike="sngStrike" dirty="0" err="1"/>
              <a:t>breilman</a:t>
            </a:r>
            <a:endParaRPr lang="en-US" sz="800" strike="sngStrike" dirty="0"/>
          </a:p>
          <a:p>
            <a:r>
              <a:rPr lang="en-US" sz="800" dirty="0"/>
              <a:t>September 11</a:t>
            </a:r>
            <a:r>
              <a:rPr lang="en-US" sz="800" baseline="30000" dirty="0"/>
              <a:t>th</a:t>
            </a:r>
            <a:r>
              <a:rPr lang="en-US" sz="800" dirty="0"/>
              <a:t>, </a:t>
            </a:r>
            <a:r>
              <a:rPr lang="en-US" sz="800" strike="sngStrike" dirty="0" err="1"/>
              <a:t>Hamburch</a:t>
            </a:r>
            <a:r>
              <a:rPr lang="en-US" sz="800" strike="sngStrike" dirty="0"/>
              <a:t> </a:t>
            </a:r>
            <a:r>
              <a:rPr lang="en-US" sz="800" strike="sngStrike" dirty="0" err="1"/>
              <a:t>ibm.prolfife.breilmann</a:t>
            </a:r>
            <a:r>
              <a:rPr lang="en-US" sz="800" strike="sngStrike" dirty="0"/>
              <a:t> </a:t>
            </a:r>
            <a:r>
              <a:rPr lang="en-US" sz="800" strike="sngStrike" dirty="0" err="1"/>
              <a:t>llc</a:t>
            </a:r>
            <a:r>
              <a:rPr lang="en-US" sz="800" strike="sngStrike" dirty="0"/>
              <a:t>, </a:t>
            </a:r>
            <a:r>
              <a:rPr lang="en-US" sz="800" strike="sngStrike" dirty="0" err="1"/>
              <a:t>fintech</a:t>
            </a:r>
            <a:endParaRPr lang="en-US" sz="800" strike="sngStrike" dirty="0"/>
          </a:p>
        </p:txBody>
      </p:sp>
      <p:sp>
        <p:nvSpPr>
          <p:cNvPr id="21" name="TextBox 20"/>
          <p:cNvSpPr txBox="1"/>
          <p:nvPr/>
        </p:nvSpPr>
        <p:spPr>
          <a:xfrm>
            <a:off x="5317587" y="1702474"/>
            <a:ext cx="284052" cy="369332"/>
          </a:xfrm>
          <a:prstGeom prst="rect">
            <a:avLst/>
          </a:prstGeom>
          <a:noFill/>
        </p:spPr>
        <p:txBody>
          <a:bodyPr wrap="none" rtlCol="0">
            <a:spAutoFit/>
          </a:bodyPr>
          <a:lstStyle/>
          <a:p>
            <a:r>
              <a:rPr lang="en-US" dirty="0"/>
              <a:t>x</a:t>
            </a:r>
          </a:p>
        </p:txBody>
      </p:sp>
      <p:sp>
        <p:nvSpPr>
          <p:cNvPr id="27" name="TextBox 26"/>
          <p:cNvSpPr txBox="1"/>
          <p:nvPr/>
        </p:nvSpPr>
        <p:spPr>
          <a:xfrm>
            <a:off x="4507705" y="1313034"/>
            <a:ext cx="784189" cy="215444"/>
          </a:xfrm>
          <a:prstGeom prst="rect">
            <a:avLst/>
          </a:prstGeom>
          <a:solidFill>
            <a:srgbClr val="C00000"/>
          </a:solidFill>
        </p:spPr>
        <p:txBody>
          <a:bodyPr wrap="none" rtlCol="0">
            <a:spAutoFit/>
          </a:bodyPr>
          <a:lstStyle/>
          <a:p>
            <a:r>
              <a:rPr lang="en-US" sz="800" dirty="0" err="1">
                <a:solidFill>
                  <a:schemeClr val="bg1"/>
                </a:solidFill>
              </a:rPr>
              <a:t>JOEHPSE.</a:t>
            </a:r>
            <a:r>
              <a:rPr lang="en-US" sz="800" strike="sngStrike" dirty="0" err="1">
                <a:solidFill>
                  <a:schemeClr val="bg1"/>
                </a:solidFill>
              </a:rPr>
              <a:t>marx</a:t>
            </a:r>
            <a:endParaRPr lang="en-US" sz="800" strike="sngStrike" dirty="0">
              <a:solidFill>
                <a:schemeClr val="bg1"/>
              </a:solidFill>
            </a:endParaRPr>
          </a:p>
        </p:txBody>
      </p:sp>
      <p:sp>
        <p:nvSpPr>
          <p:cNvPr id="28" name="TextBox 27"/>
          <p:cNvSpPr txBox="1"/>
          <p:nvPr/>
        </p:nvSpPr>
        <p:spPr>
          <a:xfrm>
            <a:off x="3196967" y="1233205"/>
            <a:ext cx="1709122" cy="492443"/>
          </a:xfrm>
          <a:prstGeom prst="rect">
            <a:avLst/>
          </a:prstGeom>
          <a:noFill/>
        </p:spPr>
        <p:txBody>
          <a:bodyPr wrap="none" rtlCol="0">
            <a:spAutoFit/>
          </a:bodyPr>
          <a:lstStyle/>
          <a:p>
            <a:r>
              <a:rPr lang="en-US" dirty="0"/>
              <a:t>KING.</a:t>
            </a:r>
          </a:p>
          <a:p>
            <a:r>
              <a:rPr lang="en-US" sz="800" strike="sngStrike" dirty="0" err="1"/>
              <a:t>marx</a:t>
            </a:r>
            <a:r>
              <a:rPr lang="en-US" sz="800" strike="sngStrike" dirty="0"/>
              <a:t>(pay desktop application, lotus)</a:t>
            </a:r>
          </a:p>
        </p:txBody>
      </p:sp>
      <p:sp>
        <p:nvSpPr>
          <p:cNvPr id="29" name="TextBox 28"/>
          <p:cNvSpPr txBox="1"/>
          <p:nvPr/>
        </p:nvSpPr>
        <p:spPr>
          <a:xfrm flipH="1">
            <a:off x="3918173" y="1298276"/>
            <a:ext cx="4484439" cy="369332"/>
          </a:xfrm>
          <a:prstGeom prst="rect">
            <a:avLst/>
          </a:prstGeom>
          <a:noFill/>
        </p:spPr>
        <p:txBody>
          <a:bodyPr wrap="square" rtlCol="0">
            <a:spAutoFit/>
          </a:bodyPr>
          <a:lstStyle/>
          <a:p>
            <a:r>
              <a:rPr lang="en-US" dirty="0" err="1"/>
              <a:t>WII.</a:t>
            </a:r>
            <a:r>
              <a:rPr lang="en-US" sz="800" strike="sngStrike" dirty="0" err="1"/>
              <a:t>dan</a:t>
            </a:r>
            <a:r>
              <a:rPr lang="en-US" sz="800" strike="sngStrike" dirty="0"/>
              <a:t> </a:t>
            </a:r>
            <a:r>
              <a:rPr lang="en-US" sz="800" strike="sngStrike" dirty="0" err="1"/>
              <a:t>urbano</a:t>
            </a:r>
            <a:r>
              <a:rPr lang="en-US" sz="800" strike="sngStrike" dirty="0"/>
              <a:t> </a:t>
            </a:r>
            <a:r>
              <a:rPr lang="en-US" sz="800" strike="sngStrike" dirty="0" err="1"/>
              <a:t>ddr</a:t>
            </a:r>
            <a:r>
              <a:rPr lang="en-US" sz="800" strike="sngStrike" dirty="0"/>
              <a:t> spy </a:t>
            </a:r>
            <a:r>
              <a:rPr lang="en-US" sz="800" strike="sngStrike" dirty="0" err="1"/>
              <a:t>imort</a:t>
            </a:r>
            <a:r>
              <a:rPr lang="en-US" sz="800" strike="sngStrike" dirty="0"/>
              <a:t> red </a:t>
            </a:r>
            <a:r>
              <a:rPr lang="en-US" sz="800" strike="sngStrike" dirty="0" err="1"/>
              <a:t>cherrytre</a:t>
            </a:r>
            <a:r>
              <a:rPr lang="en-US" sz="800" strike="sngStrike" dirty="0"/>
              <a:t> </a:t>
            </a:r>
            <a:r>
              <a:rPr lang="en-US" sz="800" strike="sngStrike" dirty="0" err="1"/>
              <a:t>audi</a:t>
            </a:r>
            <a:r>
              <a:rPr lang="en-US" sz="800" strike="sngStrike" dirty="0"/>
              <a:t> !fiat </a:t>
            </a:r>
            <a:r>
              <a:rPr lang="en-US" sz="800" strike="sngStrike" dirty="0" err="1"/>
              <a:t>ricardo</a:t>
            </a:r>
            <a:endParaRPr lang="en-US" sz="800" strike="sngStrike" dirty="0"/>
          </a:p>
        </p:txBody>
      </p:sp>
      <p:cxnSp>
        <p:nvCxnSpPr>
          <p:cNvPr id="39" name="Straight Arrow Connector 38"/>
          <p:cNvCxnSpPr/>
          <p:nvPr/>
        </p:nvCxnSpPr>
        <p:spPr>
          <a:xfrm>
            <a:off x="2406021" y="1036309"/>
            <a:ext cx="4041290" cy="238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3541295" y="839026"/>
            <a:ext cx="1770741" cy="369332"/>
          </a:xfrm>
          <a:prstGeom prst="rect">
            <a:avLst/>
          </a:prstGeom>
          <a:noFill/>
        </p:spPr>
        <p:txBody>
          <a:bodyPr wrap="none" rtlCol="0">
            <a:spAutoFit/>
          </a:bodyPr>
          <a:lstStyle/>
          <a:p>
            <a:r>
              <a:rPr lang="en-US" dirty="0"/>
              <a:t>DEA(</a:t>
            </a:r>
            <a:r>
              <a:rPr lang="en-US" sz="800" strike="sngStrike" dirty="0"/>
              <a:t>German </a:t>
            </a:r>
            <a:r>
              <a:rPr lang="en-US" sz="800" strike="sngStrike" dirty="0" err="1"/>
              <a:t>Herion</a:t>
            </a:r>
            <a:r>
              <a:rPr lang="en-US" sz="800" strike="sngStrike" dirty="0"/>
              <a:t> Package</a:t>
            </a:r>
            <a:r>
              <a:rPr lang="en-US" dirty="0"/>
              <a:t> )</a:t>
            </a:r>
          </a:p>
        </p:txBody>
      </p:sp>
      <p:sp>
        <p:nvSpPr>
          <p:cNvPr id="50" name="TextBox 49"/>
          <p:cNvSpPr txBox="1"/>
          <p:nvPr/>
        </p:nvSpPr>
        <p:spPr>
          <a:xfrm>
            <a:off x="3879724" y="1570002"/>
            <a:ext cx="3574761" cy="369332"/>
          </a:xfrm>
          <a:prstGeom prst="rect">
            <a:avLst/>
          </a:prstGeom>
          <a:noFill/>
        </p:spPr>
        <p:txBody>
          <a:bodyPr wrap="none" rtlCol="0">
            <a:spAutoFit/>
          </a:bodyPr>
          <a:lstStyle/>
          <a:p>
            <a:r>
              <a:rPr lang="en-US" b="1" dirty="0"/>
              <a:t>IMPORT </a:t>
            </a:r>
            <a:r>
              <a:rPr lang="en-US" dirty="0" err="1"/>
              <a:t>VIRGINA.MAINSTREET.</a:t>
            </a:r>
            <a:r>
              <a:rPr lang="en-US" strike="sngStrike" dirty="0" err="1"/>
              <a:t>bmw</a:t>
            </a:r>
            <a:endParaRPr lang="en-US" strike="sngStrike" dirty="0"/>
          </a:p>
        </p:txBody>
      </p:sp>
      <p:sp>
        <p:nvSpPr>
          <p:cNvPr id="54" name="TextBox 53"/>
          <p:cNvSpPr txBox="1"/>
          <p:nvPr/>
        </p:nvSpPr>
        <p:spPr>
          <a:xfrm>
            <a:off x="3068710" y="1675505"/>
            <a:ext cx="1753557" cy="369332"/>
          </a:xfrm>
          <a:prstGeom prst="rect">
            <a:avLst/>
          </a:prstGeom>
          <a:noFill/>
        </p:spPr>
        <p:txBody>
          <a:bodyPr wrap="none" rtlCol="0">
            <a:spAutoFit/>
          </a:bodyPr>
          <a:lstStyle/>
          <a:p>
            <a:r>
              <a:rPr lang="en-US" dirty="0" err="1"/>
              <a:t>CANADA.</a:t>
            </a:r>
            <a:r>
              <a:rPr lang="en-US" sz="800" strike="sngStrike" dirty="0" err="1"/>
              <a:t>marx</a:t>
            </a:r>
            <a:r>
              <a:rPr lang="en-US" sz="800" strike="sngStrike" dirty="0"/>
              <a:t>(Julie </a:t>
            </a:r>
            <a:r>
              <a:rPr lang="en-US" sz="800" strike="sngStrike" dirty="0" err="1"/>
              <a:t>balck</a:t>
            </a:r>
            <a:r>
              <a:rPr lang="en-US" sz="800" strike="sngStrike" dirty="0"/>
              <a:t>)</a:t>
            </a:r>
          </a:p>
        </p:txBody>
      </p:sp>
      <p:sp>
        <p:nvSpPr>
          <p:cNvPr id="55" name="TextBox 54"/>
          <p:cNvSpPr txBox="1"/>
          <p:nvPr/>
        </p:nvSpPr>
        <p:spPr>
          <a:xfrm>
            <a:off x="3293165" y="1394298"/>
            <a:ext cx="1032655" cy="369332"/>
          </a:xfrm>
          <a:prstGeom prst="rect">
            <a:avLst/>
          </a:prstGeom>
          <a:noFill/>
        </p:spPr>
        <p:txBody>
          <a:bodyPr wrap="none" rtlCol="0">
            <a:spAutoFit/>
          </a:bodyPr>
          <a:lstStyle/>
          <a:p>
            <a:r>
              <a:rPr lang="en-US" dirty="0"/>
              <a:t>LANGLEY</a:t>
            </a:r>
          </a:p>
        </p:txBody>
      </p:sp>
      <p:sp>
        <p:nvSpPr>
          <p:cNvPr id="57" name="TextBox 56"/>
          <p:cNvSpPr txBox="1"/>
          <p:nvPr/>
        </p:nvSpPr>
        <p:spPr>
          <a:xfrm>
            <a:off x="6386720" y="1055054"/>
            <a:ext cx="570092" cy="369332"/>
          </a:xfrm>
          <a:prstGeom prst="rect">
            <a:avLst/>
          </a:prstGeom>
          <a:solidFill>
            <a:schemeClr val="bg1"/>
          </a:solidFill>
        </p:spPr>
        <p:txBody>
          <a:bodyPr wrap="none" rtlCol="0">
            <a:spAutoFit/>
          </a:bodyPr>
          <a:lstStyle/>
          <a:p>
            <a:r>
              <a:rPr lang="en-US" dirty="0"/>
              <a:t>DEA</a:t>
            </a:r>
          </a:p>
        </p:txBody>
      </p:sp>
      <p:cxnSp>
        <p:nvCxnSpPr>
          <p:cNvPr id="59" name="Straight Connector 58"/>
          <p:cNvCxnSpPr/>
          <p:nvPr/>
        </p:nvCxnSpPr>
        <p:spPr>
          <a:xfrm>
            <a:off x="6281224" y="1155493"/>
            <a:ext cx="1484142" cy="231262"/>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25516" y="2259878"/>
            <a:ext cx="1026187" cy="636379"/>
          </a:xfrm>
          <a:prstGeom prst="rect">
            <a:avLst/>
          </a:prstGeom>
        </p:spPr>
      </p:pic>
      <p:pic>
        <p:nvPicPr>
          <p:cNvPr id="62" name="Picture 6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59692" y="4308166"/>
            <a:ext cx="1026187" cy="636379"/>
          </a:xfrm>
          <a:prstGeom prst="rect">
            <a:avLst/>
          </a:prstGeom>
        </p:spPr>
      </p:pic>
      <p:sp>
        <p:nvSpPr>
          <p:cNvPr id="63" name="TextBox 62"/>
          <p:cNvSpPr txBox="1"/>
          <p:nvPr/>
        </p:nvSpPr>
        <p:spPr>
          <a:xfrm>
            <a:off x="1927274" y="2405575"/>
            <a:ext cx="1431161" cy="369332"/>
          </a:xfrm>
          <a:prstGeom prst="rect">
            <a:avLst/>
          </a:prstGeom>
          <a:noFill/>
        </p:spPr>
        <p:txBody>
          <a:bodyPr wrap="none" rtlCol="0">
            <a:spAutoFit/>
          </a:bodyPr>
          <a:lstStyle/>
          <a:p>
            <a:r>
              <a:rPr lang="en-US" dirty="0"/>
              <a:t>IMPORT </a:t>
            </a:r>
            <a:r>
              <a:rPr lang="en-US" strike="sngStrike" dirty="0"/>
              <a:t>IBM </a:t>
            </a:r>
          </a:p>
        </p:txBody>
      </p:sp>
      <p:sp>
        <p:nvSpPr>
          <p:cNvPr id="64" name="Rectangle 63"/>
          <p:cNvSpPr/>
          <p:nvPr/>
        </p:nvSpPr>
        <p:spPr>
          <a:xfrm>
            <a:off x="3397380" y="2272051"/>
            <a:ext cx="1308295" cy="63637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MARK(US)</a:t>
            </a:r>
          </a:p>
        </p:txBody>
      </p:sp>
      <p:cxnSp>
        <p:nvCxnSpPr>
          <p:cNvPr id="65" name="Straight Connector 64"/>
          <p:cNvCxnSpPr/>
          <p:nvPr/>
        </p:nvCxnSpPr>
        <p:spPr>
          <a:xfrm>
            <a:off x="595628" y="3008142"/>
            <a:ext cx="11043139"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197728" y="2384262"/>
            <a:ext cx="4179349" cy="369332"/>
          </a:xfrm>
          <a:prstGeom prst="rect">
            <a:avLst/>
          </a:prstGeom>
          <a:noFill/>
        </p:spPr>
        <p:txBody>
          <a:bodyPr wrap="none" rtlCol="0">
            <a:spAutoFit/>
          </a:bodyPr>
          <a:lstStyle/>
          <a:p>
            <a:r>
              <a:rPr lang="en-US" strike="sngStrike" dirty="0"/>
              <a:t>Phil/</a:t>
            </a:r>
            <a:r>
              <a:rPr lang="en-US" strike="sngStrike" dirty="0" err="1"/>
              <a:t>kim</a:t>
            </a:r>
            <a:r>
              <a:rPr lang="en-US" dirty="0"/>
              <a:t> </a:t>
            </a:r>
            <a:r>
              <a:rPr lang="en-US" dirty="0" err="1"/>
              <a:t>nielson</a:t>
            </a:r>
            <a:r>
              <a:rPr lang="en-US" dirty="0"/>
              <a:t> </a:t>
            </a:r>
            <a:r>
              <a:rPr lang="en-US" sz="800" strike="sngStrike" dirty="0"/>
              <a:t>!lisle/</a:t>
            </a:r>
            <a:r>
              <a:rPr lang="en-US" sz="800" strike="sngStrike" dirty="0" err="1"/>
              <a:t>kayoulou</a:t>
            </a:r>
            <a:r>
              <a:rPr lang="en-US" sz="800" strike="sngStrike" dirty="0"/>
              <a:t>/</a:t>
            </a:r>
            <a:r>
              <a:rPr lang="en-US" sz="800" strike="sngStrike" dirty="0" err="1"/>
              <a:t>kayandla</a:t>
            </a:r>
            <a:r>
              <a:rPr lang="en-US" sz="800" strike="sngStrike" dirty="0"/>
              <a:t>/</a:t>
            </a:r>
            <a:r>
              <a:rPr lang="en-US" sz="800" strike="sngStrike" dirty="0" err="1"/>
              <a:t>sweeitface</a:t>
            </a:r>
            <a:r>
              <a:rPr lang="en-US" sz="800" strike="sngStrike" dirty="0"/>
              <a:t>/</a:t>
            </a:r>
            <a:r>
              <a:rPr lang="en-US" sz="800" strike="sngStrike" dirty="0" err="1"/>
              <a:t>infance</a:t>
            </a:r>
            <a:r>
              <a:rPr lang="en-US" sz="800" strike="sngStrike" dirty="0"/>
              <a:t> </a:t>
            </a:r>
            <a:r>
              <a:rPr lang="en-US" sz="800" strike="sngStrike" dirty="0" err="1"/>
              <a:t>depmetn,etc</a:t>
            </a:r>
            <a:endParaRPr lang="en-US" sz="800" strike="sngStrike" dirty="0"/>
          </a:p>
        </p:txBody>
      </p:sp>
      <p:cxnSp>
        <p:nvCxnSpPr>
          <p:cNvPr id="68" name="Straight Connector 67"/>
          <p:cNvCxnSpPr/>
          <p:nvPr/>
        </p:nvCxnSpPr>
        <p:spPr>
          <a:xfrm>
            <a:off x="6160392" y="2405575"/>
            <a:ext cx="796420" cy="369332"/>
          </a:xfrm>
          <a:prstGeom prst="line">
            <a:avLst/>
          </a:prstGeom>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2532" y="3101433"/>
            <a:ext cx="1240533" cy="833059"/>
          </a:xfrm>
          <a:prstGeom prst="rect">
            <a:avLst/>
          </a:prstGeom>
        </p:spPr>
      </p:pic>
      <p:pic>
        <p:nvPicPr>
          <p:cNvPr id="70" name="Picture 6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4080" y="3166729"/>
            <a:ext cx="1076048" cy="805997"/>
          </a:xfrm>
          <a:prstGeom prst="rect">
            <a:avLst/>
          </a:prstGeom>
        </p:spPr>
      </p:pic>
      <p:pic>
        <p:nvPicPr>
          <p:cNvPr id="73" name="Picture 7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56487" y="3056947"/>
            <a:ext cx="876300" cy="876300"/>
          </a:xfrm>
          <a:prstGeom prst="rect">
            <a:avLst/>
          </a:prstGeom>
        </p:spPr>
      </p:pic>
      <p:cxnSp>
        <p:nvCxnSpPr>
          <p:cNvPr id="74" name="Straight Connector 73"/>
          <p:cNvCxnSpPr/>
          <p:nvPr/>
        </p:nvCxnSpPr>
        <p:spPr>
          <a:xfrm flipV="1">
            <a:off x="3751478" y="2975134"/>
            <a:ext cx="1783811" cy="1227716"/>
          </a:xfrm>
          <a:prstGeom prst="line">
            <a:avLst/>
          </a:prstGeom>
        </p:spPr>
        <p:style>
          <a:lnRef idx="1">
            <a:schemeClr val="accent1"/>
          </a:lnRef>
          <a:fillRef idx="0">
            <a:schemeClr val="accent1"/>
          </a:fillRef>
          <a:effectRef idx="0">
            <a:schemeClr val="accent1"/>
          </a:effectRef>
          <a:fontRef idx="minor">
            <a:schemeClr val="tx1"/>
          </a:fontRef>
        </p:style>
      </p:cxnSp>
      <p:pic>
        <p:nvPicPr>
          <p:cNvPr id="75" name="Picture 7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8796" y="3085442"/>
            <a:ext cx="876300" cy="876300"/>
          </a:xfrm>
          <a:prstGeom prst="rect">
            <a:avLst/>
          </a:prstGeom>
        </p:spPr>
      </p:pic>
      <p:cxnSp>
        <p:nvCxnSpPr>
          <p:cNvPr id="77" name="Straight Connector 76"/>
          <p:cNvCxnSpPr/>
          <p:nvPr/>
        </p:nvCxnSpPr>
        <p:spPr>
          <a:xfrm flipV="1">
            <a:off x="5233065" y="3138556"/>
            <a:ext cx="1325537" cy="1250564"/>
          </a:xfrm>
          <a:prstGeom prst="line">
            <a:avLst/>
          </a:prstGeom>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3DA681D3-BCF0-4F2C-8A20-611E37CF961A}"/>
              </a:ext>
            </a:extLst>
          </p:cNvPr>
          <p:cNvSpPr/>
          <p:nvPr/>
        </p:nvSpPr>
        <p:spPr>
          <a:xfrm flipV="1">
            <a:off x="5297822" y="3107855"/>
            <a:ext cx="1373944" cy="96315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x</a:t>
            </a:r>
          </a:p>
        </p:txBody>
      </p:sp>
      <p:sp>
        <p:nvSpPr>
          <p:cNvPr id="80" name="TextBox 79"/>
          <p:cNvSpPr txBox="1"/>
          <p:nvPr/>
        </p:nvSpPr>
        <p:spPr>
          <a:xfrm>
            <a:off x="833174" y="2975134"/>
            <a:ext cx="679225" cy="1323439"/>
          </a:xfrm>
          <a:prstGeom prst="rect">
            <a:avLst/>
          </a:prstGeom>
          <a:noFill/>
        </p:spPr>
        <p:txBody>
          <a:bodyPr wrap="none" rtlCol="0">
            <a:spAutoFit/>
          </a:bodyPr>
          <a:lstStyle/>
          <a:p>
            <a:r>
              <a:rPr lang="en-US" dirty="0"/>
              <a:t>2014</a:t>
            </a:r>
          </a:p>
          <a:p>
            <a:r>
              <a:rPr lang="en-US" dirty="0"/>
              <a:t>CPVA</a:t>
            </a:r>
          </a:p>
          <a:p>
            <a:r>
              <a:rPr lang="en-US" dirty="0"/>
              <a:t>PREA</a:t>
            </a:r>
          </a:p>
          <a:p>
            <a:r>
              <a:rPr lang="en-US" dirty="0"/>
              <a:t>§187</a:t>
            </a:r>
          </a:p>
          <a:p>
            <a:r>
              <a:rPr lang="en-US" sz="800" strike="sngStrike" dirty="0"/>
              <a:t>!white</a:t>
            </a:r>
          </a:p>
        </p:txBody>
      </p:sp>
      <p:cxnSp>
        <p:nvCxnSpPr>
          <p:cNvPr id="81" name="Straight Connector 80"/>
          <p:cNvCxnSpPr/>
          <p:nvPr/>
        </p:nvCxnSpPr>
        <p:spPr>
          <a:xfrm>
            <a:off x="659692" y="4244610"/>
            <a:ext cx="11043139" cy="0"/>
          </a:xfrm>
          <a:prstGeom prst="line">
            <a:avLst/>
          </a:prstGeom>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1682136" y="3982051"/>
            <a:ext cx="1928733" cy="215444"/>
          </a:xfrm>
          <a:prstGeom prst="rect">
            <a:avLst/>
          </a:prstGeom>
          <a:noFill/>
        </p:spPr>
        <p:txBody>
          <a:bodyPr wrap="none" rtlCol="0">
            <a:spAutoFit/>
          </a:bodyPr>
          <a:lstStyle/>
          <a:p>
            <a:r>
              <a:rPr lang="en-US" sz="800" strike="sngStrike" dirty="0"/>
              <a:t>Phil/</a:t>
            </a:r>
            <a:r>
              <a:rPr lang="en-US" sz="800" strike="sngStrike" dirty="0" err="1"/>
              <a:t>kim</a:t>
            </a:r>
            <a:r>
              <a:rPr lang="en-US" sz="800" strike="sngStrike" dirty="0"/>
              <a:t>:  I </a:t>
            </a:r>
            <a:r>
              <a:rPr lang="en-US" sz="800" strike="sngStrike" dirty="0" err="1"/>
              <a:t>wentto</a:t>
            </a:r>
            <a:r>
              <a:rPr lang="en-US" sz="800" strike="sngStrike" dirty="0"/>
              <a:t> high with </a:t>
            </a:r>
            <a:r>
              <a:rPr lang="en-US" sz="800" strike="sngStrike" dirty="0" err="1"/>
              <a:t>lelsie</a:t>
            </a:r>
            <a:r>
              <a:rPr lang="en-US" sz="800" strike="sngStrike" dirty="0"/>
              <a:t> </a:t>
            </a:r>
            <a:r>
              <a:rPr lang="en-US" sz="800" strike="sngStrike" dirty="0" err="1"/>
              <a:t>neilson</a:t>
            </a:r>
            <a:endParaRPr lang="en-US" sz="800" strike="sngStrike" dirty="0"/>
          </a:p>
        </p:txBody>
      </p:sp>
      <p:sp>
        <p:nvSpPr>
          <p:cNvPr id="83" name="TextBox 82"/>
          <p:cNvSpPr txBox="1"/>
          <p:nvPr/>
        </p:nvSpPr>
        <p:spPr>
          <a:xfrm>
            <a:off x="4258330" y="4063861"/>
            <a:ext cx="2835135" cy="369332"/>
          </a:xfrm>
          <a:prstGeom prst="rect">
            <a:avLst/>
          </a:prstGeom>
          <a:noFill/>
        </p:spPr>
        <p:txBody>
          <a:bodyPr wrap="none" rtlCol="0">
            <a:spAutoFit/>
          </a:bodyPr>
          <a:lstStyle/>
          <a:p>
            <a:r>
              <a:rPr lang="en-US" dirty="0"/>
              <a:t>TV GOD white TV GOD black</a:t>
            </a:r>
          </a:p>
        </p:txBody>
      </p:sp>
      <p:sp>
        <p:nvSpPr>
          <p:cNvPr id="84" name="TextBox 83"/>
          <p:cNvSpPr txBox="1"/>
          <p:nvPr/>
        </p:nvSpPr>
        <p:spPr>
          <a:xfrm>
            <a:off x="2658240" y="4020344"/>
            <a:ext cx="1747594" cy="369332"/>
          </a:xfrm>
          <a:prstGeom prst="rect">
            <a:avLst/>
          </a:prstGeom>
          <a:noFill/>
        </p:spPr>
        <p:txBody>
          <a:bodyPr wrap="none" rtlCol="0">
            <a:spAutoFit/>
          </a:bodyPr>
          <a:lstStyle/>
          <a:p>
            <a:r>
              <a:rPr lang="en-US" dirty="0"/>
              <a:t>Phil/kim.1D8723</a:t>
            </a:r>
          </a:p>
        </p:txBody>
      </p:sp>
      <p:cxnSp>
        <p:nvCxnSpPr>
          <p:cNvPr id="85" name="Straight Connector 84"/>
          <p:cNvCxnSpPr/>
          <p:nvPr/>
        </p:nvCxnSpPr>
        <p:spPr>
          <a:xfrm>
            <a:off x="625516" y="5170733"/>
            <a:ext cx="11043139" cy="0"/>
          </a:xfrm>
          <a:prstGeom prst="line">
            <a:avLst/>
          </a:prstGeom>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5242" y="3128775"/>
            <a:ext cx="1942018" cy="971009"/>
          </a:xfrm>
          <a:prstGeom prst="rect">
            <a:avLst/>
          </a:prstGeom>
        </p:spPr>
      </p:pic>
      <p:sp>
        <p:nvSpPr>
          <p:cNvPr id="87" name="TextBox 86"/>
          <p:cNvSpPr txBox="1"/>
          <p:nvPr/>
        </p:nvSpPr>
        <p:spPr>
          <a:xfrm>
            <a:off x="5448818" y="2965732"/>
            <a:ext cx="1568058" cy="215444"/>
          </a:xfrm>
          <a:prstGeom prst="rect">
            <a:avLst/>
          </a:prstGeom>
          <a:noFill/>
        </p:spPr>
        <p:txBody>
          <a:bodyPr wrap="none" rtlCol="0">
            <a:spAutoFit/>
          </a:bodyPr>
          <a:lstStyle/>
          <a:p>
            <a:r>
              <a:rPr lang="en-US" sz="800" dirty="0"/>
              <a:t>G.GOTT.MAINSTREET(1999,2014)</a:t>
            </a:r>
          </a:p>
        </p:txBody>
      </p:sp>
      <p:pic>
        <p:nvPicPr>
          <p:cNvPr id="88" name="Picture 87"/>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266142" y="4523480"/>
            <a:ext cx="613582" cy="613582"/>
          </a:xfrm>
          <a:prstGeom prst="rect">
            <a:avLst/>
          </a:prstGeom>
        </p:spPr>
      </p:pic>
      <p:cxnSp>
        <p:nvCxnSpPr>
          <p:cNvPr id="90" name="Straight Connector 89"/>
          <p:cNvCxnSpPr/>
          <p:nvPr/>
        </p:nvCxnSpPr>
        <p:spPr>
          <a:xfrm flipV="1">
            <a:off x="2940148" y="4389120"/>
            <a:ext cx="1252024" cy="970671"/>
          </a:xfrm>
          <a:prstGeom prst="line">
            <a:avLst/>
          </a:prstGeom>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927274" y="4523480"/>
            <a:ext cx="445956" cy="369332"/>
          </a:xfrm>
          <a:prstGeom prst="rect">
            <a:avLst/>
          </a:prstGeom>
          <a:noFill/>
        </p:spPr>
        <p:txBody>
          <a:bodyPr wrap="none" rtlCol="0">
            <a:spAutoFit/>
          </a:bodyPr>
          <a:lstStyle/>
          <a:p>
            <a:r>
              <a:rPr lang="en-US" dirty="0"/>
              <a:t>SQ</a:t>
            </a:r>
          </a:p>
        </p:txBody>
      </p:sp>
      <p:sp>
        <p:nvSpPr>
          <p:cNvPr id="92" name="TextBox 91"/>
          <p:cNvSpPr txBox="1"/>
          <p:nvPr/>
        </p:nvSpPr>
        <p:spPr>
          <a:xfrm>
            <a:off x="3823369" y="4517252"/>
            <a:ext cx="1778500" cy="615553"/>
          </a:xfrm>
          <a:prstGeom prst="rect">
            <a:avLst/>
          </a:prstGeom>
          <a:noFill/>
        </p:spPr>
        <p:txBody>
          <a:bodyPr wrap="none" rtlCol="0">
            <a:spAutoFit/>
          </a:bodyPr>
          <a:lstStyle/>
          <a:p>
            <a:r>
              <a:rPr lang="en-US" dirty="0"/>
              <a:t>Markus </a:t>
            </a:r>
            <a:r>
              <a:rPr lang="en-US" dirty="0" err="1"/>
              <a:t>Breilman</a:t>
            </a:r>
            <a:endParaRPr lang="en-US" dirty="0"/>
          </a:p>
          <a:p>
            <a:r>
              <a:rPr lang="en-US" sz="800" strike="sngStrike" dirty="0"/>
              <a:t>Diesel; Hamburg</a:t>
            </a:r>
          </a:p>
          <a:p>
            <a:r>
              <a:rPr lang="en-US" sz="800" strike="sngStrike" dirty="0" err="1"/>
              <a:t>Ibm.damiler.proflics.consutatnt</a:t>
            </a:r>
            <a:endParaRPr lang="en-US" sz="800" strike="sngStrike" dirty="0"/>
          </a:p>
        </p:txBody>
      </p:sp>
      <p:sp>
        <p:nvSpPr>
          <p:cNvPr id="93" name="Rectangle 92">
            <a:extLst>
              <a:ext uri="{FF2B5EF4-FFF2-40B4-BE49-F238E27FC236}">
                <a16:creationId xmlns:a16="http://schemas.microsoft.com/office/drawing/2014/main" id="{3DA681D3-BCF0-4F2C-8A20-611E37CF961A}"/>
              </a:ext>
            </a:extLst>
          </p:cNvPr>
          <p:cNvSpPr/>
          <p:nvPr/>
        </p:nvSpPr>
        <p:spPr>
          <a:xfrm flipV="1">
            <a:off x="3308112" y="4513996"/>
            <a:ext cx="2331936" cy="67413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95" name="Straight Connector 94"/>
          <p:cNvCxnSpPr/>
          <p:nvPr/>
        </p:nvCxnSpPr>
        <p:spPr>
          <a:xfrm flipV="1">
            <a:off x="4051527" y="4708146"/>
            <a:ext cx="1026910" cy="166309"/>
          </a:xfrm>
          <a:prstGeom prst="line">
            <a:avLst/>
          </a:prstGeom>
        </p:spPr>
        <p:style>
          <a:lnRef idx="1">
            <a:schemeClr val="accent1"/>
          </a:lnRef>
          <a:fillRef idx="0">
            <a:schemeClr val="accent1"/>
          </a:fillRef>
          <a:effectRef idx="0">
            <a:schemeClr val="accent1"/>
          </a:effectRef>
          <a:fontRef idx="minor">
            <a:schemeClr val="tx1"/>
          </a:fontRef>
        </p:style>
      </p:cxnSp>
      <p:pic>
        <p:nvPicPr>
          <p:cNvPr id="96" name="Picture 95"/>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281224" y="4675118"/>
            <a:ext cx="459917" cy="707982"/>
          </a:xfrm>
          <a:prstGeom prst="rect">
            <a:avLst/>
          </a:prstGeom>
        </p:spPr>
      </p:pic>
      <p:pic>
        <p:nvPicPr>
          <p:cNvPr id="97" name="Picture 9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0832" y="4537131"/>
            <a:ext cx="711362" cy="711362"/>
          </a:xfrm>
          <a:prstGeom prst="rect">
            <a:avLst/>
          </a:prstGeom>
        </p:spPr>
      </p:pic>
      <p:cxnSp>
        <p:nvCxnSpPr>
          <p:cNvPr id="99" name="Straight Connector 98"/>
          <p:cNvCxnSpPr/>
          <p:nvPr/>
        </p:nvCxnSpPr>
        <p:spPr>
          <a:xfrm>
            <a:off x="6671766" y="4513996"/>
            <a:ext cx="1234277" cy="84579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V="1">
            <a:off x="5984794" y="4657699"/>
            <a:ext cx="972018" cy="823379"/>
          </a:xfrm>
          <a:prstGeom prst="line">
            <a:avLst/>
          </a:prstGeom>
        </p:spPr>
        <p:style>
          <a:lnRef idx="1">
            <a:schemeClr val="accent1"/>
          </a:lnRef>
          <a:fillRef idx="0">
            <a:schemeClr val="accent1"/>
          </a:fillRef>
          <a:effectRef idx="0">
            <a:schemeClr val="accent1"/>
          </a:effectRef>
          <a:fontRef idx="minor">
            <a:schemeClr val="tx1"/>
          </a:fontRef>
        </p:style>
      </p:cxnSp>
      <p:sp>
        <p:nvSpPr>
          <p:cNvPr id="103" name="TextBox 102"/>
          <p:cNvSpPr txBox="1"/>
          <p:nvPr/>
        </p:nvSpPr>
        <p:spPr>
          <a:xfrm>
            <a:off x="6035185" y="4347316"/>
            <a:ext cx="652743" cy="369332"/>
          </a:xfrm>
          <a:prstGeom prst="rect">
            <a:avLst/>
          </a:prstGeom>
          <a:noFill/>
        </p:spPr>
        <p:txBody>
          <a:bodyPr wrap="none" rtlCol="0">
            <a:spAutoFit/>
          </a:bodyPr>
          <a:lstStyle/>
          <a:p>
            <a:r>
              <a:rPr lang="en-US" dirty="0"/>
              <a:t>1988</a:t>
            </a:r>
          </a:p>
        </p:txBody>
      </p:sp>
      <p:sp>
        <p:nvSpPr>
          <p:cNvPr id="104" name="TextBox 103"/>
          <p:cNvSpPr txBox="1"/>
          <p:nvPr/>
        </p:nvSpPr>
        <p:spPr>
          <a:xfrm>
            <a:off x="5608150" y="4544435"/>
            <a:ext cx="652743" cy="369332"/>
          </a:xfrm>
          <a:prstGeom prst="rect">
            <a:avLst/>
          </a:prstGeom>
          <a:noFill/>
        </p:spPr>
        <p:txBody>
          <a:bodyPr wrap="none" rtlCol="0">
            <a:spAutoFit/>
          </a:bodyPr>
          <a:lstStyle/>
          <a:p>
            <a:r>
              <a:rPr lang="en-US" dirty="0"/>
              <a:t>1987</a:t>
            </a:r>
          </a:p>
        </p:txBody>
      </p:sp>
      <p:pic>
        <p:nvPicPr>
          <p:cNvPr id="105" name="Picture 10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05077" y="4280533"/>
            <a:ext cx="744000" cy="920792"/>
          </a:xfrm>
          <a:prstGeom prst="rect">
            <a:avLst/>
          </a:prstGeom>
        </p:spPr>
      </p:pic>
      <p:sp>
        <p:nvSpPr>
          <p:cNvPr id="106" name="Oval 105"/>
          <p:cNvSpPr/>
          <p:nvPr/>
        </p:nvSpPr>
        <p:spPr>
          <a:xfrm>
            <a:off x="9859343" y="4208771"/>
            <a:ext cx="646948" cy="51686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107" name="Oval 106"/>
          <p:cNvSpPr/>
          <p:nvPr/>
        </p:nvSpPr>
        <p:spPr>
          <a:xfrm>
            <a:off x="9859343" y="4595501"/>
            <a:ext cx="719562" cy="652992"/>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flipV="1">
            <a:off x="8609428" y="4197495"/>
            <a:ext cx="1249915" cy="7470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5769123" y="4657699"/>
            <a:ext cx="2226611" cy="72540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5827856" y="5242135"/>
            <a:ext cx="2797112" cy="369332"/>
          </a:xfrm>
          <a:prstGeom prst="rect">
            <a:avLst/>
          </a:prstGeom>
          <a:noFill/>
        </p:spPr>
        <p:txBody>
          <a:bodyPr wrap="none" rtlCol="0">
            <a:spAutoFit/>
          </a:bodyPr>
          <a:lstStyle/>
          <a:p>
            <a:r>
              <a:rPr lang="en-US" dirty="0"/>
              <a:t>NAMCE CHANGE</a:t>
            </a:r>
            <a:r>
              <a:rPr lang="en-US" strike="sngStrike" dirty="0"/>
              <a:t>(free pizza)</a:t>
            </a:r>
          </a:p>
        </p:txBody>
      </p:sp>
      <p:sp>
        <p:nvSpPr>
          <p:cNvPr id="113" name="TextBox 112"/>
          <p:cNvSpPr txBox="1"/>
          <p:nvPr/>
        </p:nvSpPr>
        <p:spPr>
          <a:xfrm>
            <a:off x="5535289" y="5503494"/>
            <a:ext cx="6374950" cy="923330"/>
          </a:xfrm>
          <a:prstGeom prst="rect">
            <a:avLst/>
          </a:prstGeom>
          <a:noFill/>
        </p:spPr>
        <p:txBody>
          <a:bodyPr wrap="none" rtlCol="0">
            <a:spAutoFit/>
          </a:bodyPr>
          <a:lstStyle/>
          <a:p>
            <a:r>
              <a:rPr lang="en-US" dirty="0"/>
              <a:t>1987 movie making up own rules in camping</a:t>
            </a:r>
          </a:p>
          <a:p>
            <a:r>
              <a:rPr lang="en-US" dirty="0"/>
              <a:t>Camping </a:t>
            </a:r>
            <a:r>
              <a:rPr lang="en-US" dirty="0" err="1"/>
              <a:t>insturtion</a:t>
            </a:r>
            <a:r>
              <a:rPr lang="en-US" dirty="0"/>
              <a:t> for </a:t>
            </a:r>
            <a:r>
              <a:rPr lang="en-US" dirty="0" err="1"/>
              <a:t>chiriled</a:t>
            </a:r>
            <a:r>
              <a:rPr lang="en-US" dirty="0"/>
              <a:t> because of shame, feeling </a:t>
            </a:r>
            <a:r>
              <a:rPr lang="en-US" dirty="0" err="1"/>
              <a:t>guiltit</a:t>
            </a:r>
            <a:endParaRPr lang="en-US" dirty="0"/>
          </a:p>
          <a:p>
            <a:r>
              <a:rPr lang="en-US" dirty="0"/>
              <a:t>1991 </a:t>
            </a:r>
            <a:r>
              <a:rPr lang="en-US" dirty="0" err="1"/>
              <a:t>scholl</a:t>
            </a:r>
            <a:r>
              <a:rPr lang="en-US" dirty="0"/>
              <a:t> </a:t>
            </a:r>
            <a:r>
              <a:rPr lang="en-US" dirty="0" err="1"/>
              <a:t>girfeiend</a:t>
            </a:r>
            <a:r>
              <a:rPr lang="en-US" dirty="0"/>
              <a:t> 6ft 4</a:t>
            </a:r>
            <a:r>
              <a:rPr lang="en-US" baseline="30000" dirty="0"/>
              <a:t>th</a:t>
            </a:r>
            <a:r>
              <a:rPr lang="en-US" dirty="0"/>
              <a:t> grade red hair, in </a:t>
            </a:r>
            <a:r>
              <a:rPr lang="en-US" dirty="0" err="1"/>
              <a:t>german</a:t>
            </a:r>
            <a:r>
              <a:rPr lang="en-US" dirty="0"/>
              <a:t> woods party</a:t>
            </a:r>
          </a:p>
        </p:txBody>
      </p:sp>
      <p:sp>
        <p:nvSpPr>
          <p:cNvPr id="114" name="TextBox 113"/>
          <p:cNvSpPr txBox="1"/>
          <p:nvPr/>
        </p:nvSpPr>
        <p:spPr>
          <a:xfrm>
            <a:off x="2732787" y="5965159"/>
            <a:ext cx="6200031" cy="769441"/>
          </a:xfrm>
          <a:prstGeom prst="rect">
            <a:avLst/>
          </a:prstGeom>
          <a:noFill/>
        </p:spPr>
        <p:txBody>
          <a:bodyPr wrap="none" rtlCol="0">
            <a:spAutoFit/>
          </a:bodyPr>
          <a:lstStyle/>
          <a:p>
            <a:r>
              <a:rPr lang="en-US" sz="800" strike="sngStrike" dirty="0"/>
              <a:t>The moving and name changes</a:t>
            </a:r>
          </a:p>
          <a:p>
            <a:r>
              <a:rPr lang="en-US" dirty="0"/>
              <a:t>With 1994 </a:t>
            </a:r>
            <a:r>
              <a:rPr lang="en-US" dirty="0" err="1"/>
              <a:t>angela.CVJM</a:t>
            </a:r>
            <a:r>
              <a:rPr lang="en-US" dirty="0"/>
              <a:t>(YMCA)</a:t>
            </a:r>
          </a:p>
          <a:p>
            <a:r>
              <a:rPr lang="en-US" dirty="0"/>
              <a:t>CHECKPONIT CHALEIS(RED FACE </a:t>
            </a:r>
            <a:r>
              <a:rPr lang="en-US" dirty="0" err="1"/>
              <a:t>david</a:t>
            </a:r>
            <a:r>
              <a:rPr lang="en-US" dirty="0"/>
              <a:t> </a:t>
            </a:r>
            <a:r>
              <a:rPr lang="en-US" dirty="0" err="1"/>
              <a:t>hasselof</a:t>
            </a:r>
            <a:r>
              <a:rPr lang="en-US" dirty="0"/>
              <a:t>, FBI:TERRORISM)</a:t>
            </a:r>
          </a:p>
        </p:txBody>
      </p:sp>
      <p:sp>
        <p:nvSpPr>
          <p:cNvPr id="115" name="TextBox 114"/>
          <p:cNvSpPr txBox="1"/>
          <p:nvPr/>
        </p:nvSpPr>
        <p:spPr>
          <a:xfrm>
            <a:off x="388292" y="5131853"/>
            <a:ext cx="4830297" cy="1169551"/>
          </a:xfrm>
          <a:prstGeom prst="rect">
            <a:avLst/>
          </a:prstGeom>
          <a:noFill/>
        </p:spPr>
        <p:txBody>
          <a:bodyPr wrap="none" rtlCol="0">
            <a:spAutoFit/>
          </a:bodyPr>
          <a:lstStyle/>
          <a:p>
            <a:r>
              <a:rPr lang="en-US" dirty="0"/>
              <a:t>2007 </a:t>
            </a:r>
            <a:r>
              <a:rPr lang="en-US" b="1" dirty="0"/>
              <a:t>IMPORT</a:t>
            </a:r>
            <a:r>
              <a:rPr lang="en-US" dirty="0"/>
              <a:t> </a:t>
            </a:r>
            <a:r>
              <a:rPr lang="en-US" dirty="0" err="1"/>
              <a:t>ibm.st.franc.st.ansem.piano</a:t>
            </a:r>
            <a:endParaRPr lang="en-US" dirty="0"/>
          </a:p>
          <a:p>
            <a:r>
              <a:rPr lang="en-US" b="1" strike="sngStrike" dirty="0"/>
              <a:t>CALEB</a:t>
            </a:r>
            <a:r>
              <a:rPr lang="en-US" dirty="0"/>
              <a:t>, AYSO, </a:t>
            </a:r>
            <a:r>
              <a:rPr lang="en-US" dirty="0" err="1"/>
              <a:t>Genetech</a:t>
            </a:r>
            <a:endParaRPr lang="en-US" dirty="0"/>
          </a:p>
          <a:p>
            <a:r>
              <a:rPr lang="en-US" dirty="0"/>
              <a:t>WELS </a:t>
            </a:r>
            <a:r>
              <a:rPr lang="en-US" dirty="0" err="1"/>
              <a:t>FARGO:Sheep</a:t>
            </a:r>
            <a:r>
              <a:rPr lang="en-US" dirty="0"/>
              <a:t>, </a:t>
            </a:r>
            <a:r>
              <a:rPr lang="en-US" dirty="0" err="1"/>
              <a:t>Cahrlie</a:t>
            </a:r>
            <a:r>
              <a:rPr lang="en-US" dirty="0"/>
              <a:t> </a:t>
            </a:r>
            <a:r>
              <a:rPr lang="en-US" dirty="0" err="1"/>
              <a:t>Sharf</a:t>
            </a:r>
            <a:r>
              <a:rPr lang="en-US" dirty="0"/>
              <a:t>;  </a:t>
            </a:r>
            <a:r>
              <a:rPr lang="en-US" dirty="0" err="1"/>
              <a:t>MatheReagan</a:t>
            </a:r>
            <a:endParaRPr lang="en-US" dirty="0"/>
          </a:p>
          <a:p>
            <a:r>
              <a:rPr lang="en-US" sz="800" strike="sngStrike" dirty="0"/>
              <a:t>Guy create own team in soccer (on weekend with “</a:t>
            </a:r>
            <a:r>
              <a:rPr lang="en-US" sz="800" strike="sngStrike" dirty="0" err="1"/>
              <a:t>Quetes</a:t>
            </a:r>
            <a:r>
              <a:rPr lang="en-US" sz="800" strike="sngStrike" dirty="0"/>
              <a:t>” </a:t>
            </a:r>
          </a:p>
          <a:p>
            <a:r>
              <a:rPr lang="en-US" sz="800" strike="sngStrike" dirty="0"/>
              <a:t>friends as </a:t>
            </a:r>
            <a:r>
              <a:rPr lang="en-US" sz="800" strike="sngStrike" dirty="0" err="1"/>
              <a:t>insturor</a:t>
            </a:r>
            <a:endParaRPr lang="en-US" sz="800" strike="sngStrike" dirty="0"/>
          </a:p>
        </p:txBody>
      </p:sp>
      <p:sp>
        <p:nvSpPr>
          <p:cNvPr id="116" name="Rectangle 115"/>
          <p:cNvSpPr/>
          <p:nvPr/>
        </p:nvSpPr>
        <p:spPr>
          <a:xfrm>
            <a:off x="118184" y="4951220"/>
            <a:ext cx="1839946" cy="25046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CALEB</a:t>
            </a:r>
          </a:p>
        </p:txBody>
      </p:sp>
      <p:cxnSp>
        <p:nvCxnSpPr>
          <p:cNvPr id="118" name="Straight Connector 117"/>
          <p:cNvCxnSpPr/>
          <p:nvPr/>
        </p:nvCxnSpPr>
        <p:spPr>
          <a:xfrm flipV="1">
            <a:off x="239151" y="5272726"/>
            <a:ext cx="11399616" cy="12527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a:off x="281354" y="5361443"/>
            <a:ext cx="11904784" cy="1435576"/>
          </a:xfrm>
          <a:prstGeom prst="line">
            <a:avLst/>
          </a:prstGeom>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3DA681D3-BCF0-4F2C-8A20-611E37CF961A}"/>
              </a:ext>
            </a:extLst>
          </p:cNvPr>
          <p:cNvSpPr/>
          <p:nvPr/>
        </p:nvSpPr>
        <p:spPr>
          <a:xfrm flipV="1">
            <a:off x="412125" y="5389645"/>
            <a:ext cx="11437371" cy="145225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23" name="Straight Connector 122"/>
          <p:cNvCxnSpPr/>
          <p:nvPr/>
        </p:nvCxnSpPr>
        <p:spPr>
          <a:xfrm flipV="1">
            <a:off x="1856487" y="5278932"/>
            <a:ext cx="3043312" cy="82511"/>
          </a:xfrm>
          <a:prstGeom prst="line">
            <a:avLst/>
          </a:prstGeom>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3DA681D3-BCF0-4F2C-8A20-611E37CF961A}"/>
              </a:ext>
            </a:extLst>
          </p:cNvPr>
          <p:cNvSpPr/>
          <p:nvPr/>
        </p:nvSpPr>
        <p:spPr>
          <a:xfrm flipV="1">
            <a:off x="9002869" y="4291218"/>
            <a:ext cx="748416" cy="102914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5" name="Rectangle 124">
            <a:extLst>
              <a:ext uri="{FF2B5EF4-FFF2-40B4-BE49-F238E27FC236}">
                <a16:creationId xmlns:a16="http://schemas.microsoft.com/office/drawing/2014/main" id="{3DA681D3-BCF0-4F2C-8A20-611E37CF961A}"/>
              </a:ext>
            </a:extLst>
          </p:cNvPr>
          <p:cNvSpPr/>
          <p:nvPr/>
        </p:nvSpPr>
        <p:spPr>
          <a:xfrm flipV="1">
            <a:off x="6257337" y="4582908"/>
            <a:ext cx="1336056" cy="86560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26" name="Picture 12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790793" y="5414320"/>
            <a:ext cx="983590" cy="1354807"/>
          </a:xfrm>
          <a:prstGeom prst="rect">
            <a:avLst/>
          </a:prstGeom>
        </p:spPr>
      </p:pic>
      <p:pic>
        <p:nvPicPr>
          <p:cNvPr id="127" name="Picture 12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748370" y="5469546"/>
            <a:ext cx="2180282" cy="1220958"/>
          </a:xfrm>
          <a:prstGeom prst="rect">
            <a:avLst/>
          </a:prstGeom>
        </p:spPr>
      </p:pic>
      <p:pic>
        <p:nvPicPr>
          <p:cNvPr id="128" name="Picture 1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987596" y="5455182"/>
            <a:ext cx="898633" cy="1362762"/>
          </a:xfrm>
          <a:prstGeom prst="rect">
            <a:avLst/>
          </a:prstGeom>
        </p:spPr>
      </p:pic>
      <p:cxnSp>
        <p:nvCxnSpPr>
          <p:cNvPr id="130" name="Straight Connector 129"/>
          <p:cNvCxnSpPr/>
          <p:nvPr/>
        </p:nvCxnSpPr>
        <p:spPr>
          <a:xfrm>
            <a:off x="3196967" y="5624819"/>
            <a:ext cx="5205645" cy="971664"/>
          </a:xfrm>
          <a:prstGeom prst="line">
            <a:avLst/>
          </a:prstGeom>
        </p:spPr>
        <p:style>
          <a:lnRef idx="1">
            <a:schemeClr val="accent1"/>
          </a:lnRef>
          <a:fillRef idx="0">
            <a:schemeClr val="accent1"/>
          </a:fillRef>
          <a:effectRef idx="0">
            <a:schemeClr val="accent1"/>
          </a:effectRef>
          <a:fontRef idx="minor">
            <a:schemeClr val="tx1"/>
          </a:fontRef>
        </p:style>
      </p:cxnSp>
      <p:sp>
        <p:nvSpPr>
          <p:cNvPr id="131" name="Rectangle 130">
            <a:extLst>
              <a:ext uri="{FF2B5EF4-FFF2-40B4-BE49-F238E27FC236}">
                <a16:creationId xmlns:a16="http://schemas.microsoft.com/office/drawing/2014/main" id="{3DA681D3-BCF0-4F2C-8A20-611E37CF961A}"/>
              </a:ext>
            </a:extLst>
          </p:cNvPr>
          <p:cNvSpPr/>
          <p:nvPr/>
        </p:nvSpPr>
        <p:spPr>
          <a:xfrm flipV="1">
            <a:off x="3790793" y="5427511"/>
            <a:ext cx="4204941" cy="156679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Rectangle 131">
            <a:extLst>
              <a:ext uri="{FF2B5EF4-FFF2-40B4-BE49-F238E27FC236}">
                <a16:creationId xmlns:a16="http://schemas.microsoft.com/office/drawing/2014/main" id="{3DA681D3-BCF0-4F2C-8A20-611E37CF961A}"/>
              </a:ext>
            </a:extLst>
          </p:cNvPr>
          <p:cNvSpPr/>
          <p:nvPr/>
        </p:nvSpPr>
        <p:spPr>
          <a:xfrm flipV="1">
            <a:off x="188155" y="975795"/>
            <a:ext cx="12186137" cy="593899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Title 132"/>
          <p:cNvSpPr>
            <a:spLocks noGrp="1"/>
          </p:cNvSpPr>
          <p:nvPr>
            <p:ph type="title"/>
          </p:nvPr>
        </p:nvSpPr>
        <p:spPr/>
        <p:txBody>
          <a:bodyPr/>
          <a:lstStyle/>
          <a:p>
            <a:r>
              <a:rPr lang="en-US" dirty="0"/>
              <a:t>DEA</a:t>
            </a:r>
            <a:r>
              <a:rPr lang="en-US" baseline="0" dirty="0"/>
              <a:t> </a:t>
            </a:r>
            <a:r>
              <a:rPr lang="en-US" strike="sngStrike" baseline="0" dirty="0" err="1"/>
              <a:t>Herion</a:t>
            </a:r>
            <a:endParaRPr lang="en-US" strike="sngStrike" dirty="0"/>
          </a:p>
        </p:txBody>
      </p:sp>
    </p:spTree>
    <p:extLst>
      <p:ext uri="{BB962C8B-B14F-4D97-AF65-F5344CB8AC3E}">
        <p14:creationId xmlns:p14="http://schemas.microsoft.com/office/powerpoint/2010/main" val="38165919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010486" y="2010274"/>
            <a:ext cx="507611" cy="663095"/>
          </a:xfrm>
          <a:prstGeom prst="rect">
            <a:avLst/>
          </a:prstGeom>
        </p:spPr>
      </p:pic>
      <p:sp>
        <p:nvSpPr>
          <p:cNvPr id="5" name="Rectangle 4">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7" name="Rectangle 6">
            <a:extLst>
              <a:ext uri="{FF2B5EF4-FFF2-40B4-BE49-F238E27FC236}">
                <a16:creationId xmlns:a16="http://schemas.microsoft.com/office/drawing/2014/main" id="{1AF90EB2-4AE2-4A87-8869-77A771B80294}"/>
              </a:ext>
            </a:extLst>
          </p:cNvPr>
          <p:cNvSpPr/>
          <p:nvPr/>
        </p:nvSpPr>
        <p:spPr>
          <a:xfrm>
            <a:off x="-5862" y="696815"/>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8" name="TextBox 7"/>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cxnSp>
        <p:nvCxnSpPr>
          <p:cNvPr id="10" name="Straight Connector 9"/>
          <p:cNvCxnSpPr/>
          <p:nvPr/>
        </p:nvCxnSpPr>
        <p:spPr>
          <a:xfrm>
            <a:off x="2644726" y="1899138"/>
            <a:ext cx="1561514" cy="774231"/>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18097" y="3162930"/>
            <a:ext cx="561608" cy="561608"/>
          </a:xfrm>
          <a:prstGeom prst="rect">
            <a:avLst/>
          </a:prstGeom>
        </p:spPr>
      </p:pic>
      <p:pic>
        <p:nvPicPr>
          <p:cNvPr id="14" name="Picture 13"/>
          <p:cNvPicPr>
            <a:picLocks noChangeAspect="1"/>
          </p:cNvPicPr>
          <p:nvPr/>
        </p:nvPicPr>
        <p:blipFill>
          <a:blip r:embed="rId5"/>
          <a:stretch>
            <a:fillRect/>
          </a:stretch>
        </p:blipFill>
        <p:spPr>
          <a:xfrm>
            <a:off x="4322085" y="3141720"/>
            <a:ext cx="530461" cy="604028"/>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2546" y="3162930"/>
            <a:ext cx="1158926" cy="648999"/>
          </a:xfrm>
          <a:prstGeom prst="rect">
            <a:avLst/>
          </a:prstGeom>
        </p:spPr>
      </p:pic>
      <p:cxnSp>
        <p:nvCxnSpPr>
          <p:cNvPr id="13" name="Straight Connector 12"/>
          <p:cNvCxnSpPr/>
          <p:nvPr/>
        </p:nvCxnSpPr>
        <p:spPr>
          <a:xfrm flipV="1">
            <a:off x="3010486" y="3443734"/>
            <a:ext cx="3531447" cy="280804"/>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462751" y="2964186"/>
            <a:ext cx="781562" cy="781562"/>
          </a:xfrm>
          <a:prstGeom prst="rect">
            <a:avLst/>
          </a:prstGeom>
        </p:spPr>
      </p:pic>
      <p:sp>
        <p:nvSpPr>
          <p:cNvPr id="19" name="Rectangle 18">
            <a:extLst>
              <a:ext uri="{FF2B5EF4-FFF2-40B4-BE49-F238E27FC236}">
                <a16:creationId xmlns:a16="http://schemas.microsoft.com/office/drawing/2014/main" id="{3DA681D3-BCF0-4F2C-8A20-611E37CF961A}"/>
              </a:ext>
            </a:extLst>
          </p:cNvPr>
          <p:cNvSpPr/>
          <p:nvPr/>
        </p:nvSpPr>
        <p:spPr>
          <a:xfrm flipV="1">
            <a:off x="3167837" y="3010683"/>
            <a:ext cx="2700735" cy="6702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0" name="Straight Connector 19"/>
          <p:cNvCxnSpPr/>
          <p:nvPr/>
        </p:nvCxnSpPr>
        <p:spPr>
          <a:xfrm flipV="1">
            <a:off x="6784313" y="3196019"/>
            <a:ext cx="1697450" cy="31503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301132" y="2673369"/>
            <a:ext cx="2506712" cy="369332"/>
          </a:xfrm>
          <a:prstGeom prst="rect">
            <a:avLst/>
          </a:prstGeom>
          <a:noFill/>
        </p:spPr>
        <p:txBody>
          <a:bodyPr wrap="none" rtlCol="0">
            <a:spAutoFit/>
          </a:bodyPr>
          <a:lstStyle/>
          <a:p>
            <a:r>
              <a:rPr lang="en-US" b="1" dirty="0"/>
              <a:t>SALES: </a:t>
            </a:r>
            <a:r>
              <a:rPr lang="en-US" sz="800" strike="sngStrike" dirty="0" err="1"/>
              <a:t>andy</a:t>
            </a:r>
            <a:r>
              <a:rPr lang="en-US" sz="800" strike="sngStrike" dirty="0"/>
              <a:t> </a:t>
            </a:r>
            <a:r>
              <a:rPr lang="en-US" sz="800" strike="sngStrike" dirty="0" err="1"/>
              <a:t>moore</a:t>
            </a:r>
            <a:r>
              <a:rPr lang="en-US" sz="800" strike="sngStrike" dirty="0"/>
              <a:t>, </a:t>
            </a:r>
            <a:r>
              <a:rPr lang="en-US" sz="800" strike="sngStrike" dirty="0" err="1"/>
              <a:t>ibm</a:t>
            </a:r>
            <a:r>
              <a:rPr lang="en-US" sz="800" strike="sngStrike" dirty="0"/>
              <a:t> profiles, vice </a:t>
            </a:r>
            <a:r>
              <a:rPr lang="en-US" sz="800" strike="sngStrike" dirty="0" err="1"/>
              <a:t>priesinet</a:t>
            </a:r>
            <a:endParaRPr lang="en-US" sz="800" strike="sngStrike" dirty="0"/>
          </a:p>
        </p:txBody>
      </p:sp>
      <p:sp>
        <p:nvSpPr>
          <p:cNvPr id="23" name="Rectangle 22">
            <a:extLst>
              <a:ext uri="{FF2B5EF4-FFF2-40B4-BE49-F238E27FC236}">
                <a16:creationId xmlns:a16="http://schemas.microsoft.com/office/drawing/2014/main" id="{3DA681D3-BCF0-4F2C-8A20-611E37CF961A}"/>
              </a:ext>
            </a:extLst>
          </p:cNvPr>
          <p:cNvSpPr/>
          <p:nvPr/>
        </p:nvSpPr>
        <p:spPr>
          <a:xfrm flipV="1">
            <a:off x="7445570" y="3054356"/>
            <a:ext cx="854692" cy="6702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p:cNvSpPr txBox="1"/>
          <p:nvPr/>
        </p:nvSpPr>
        <p:spPr>
          <a:xfrm>
            <a:off x="8439443" y="3042701"/>
            <a:ext cx="2792752" cy="646331"/>
          </a:xfrm>
          <a:prstGeom prst="rect">
            <a:avLst/>
          </a:prstGeom>
          <a:noFill/>
        </p:spPr>
        <p:txBody>
          <a:bodyPr wrap="none" rtlCol="0">
            <a:spAutoFit/>
          </a:bodyPr>
          <a:lstStyle/>
          <a:p>
            <a:r>
              <a:rPr lang="en-US" dirty="0"/>
              <a:t>§Assault: </a:t>
            </a:r>
            <a:r>
              <a:rPr lang="en-US" sz="900" strike="sngStrike" dirty="0" err="1"/>
              <a:t>gheoh</a:t>
            </a:r>
            <a:r>
              <a:rPr lang="en-US" sz="900" strike="sngStrike" dirty="0"/>
              <a:t>(who is god?) </a:t>
            </a:r>
          </a:p>
          <a:p>
            <a:r>
              <a:rPr lang="en-US" dirty="0"/>
              <a:t>2007</a:t>
            </a:r>
            <a:r>
              <a:rPr lang="en-US" strike="sngStrike" dirty="0"/>
              <a:t> </a:t>
            </a:r>
            <a:r>
              <a:rPr lang="en-US" sz="800" strike="sngStrike" dirty="0"/>
              <a:t>Holes in face, baby face creams without </a:t>
            </a:r>
            <a:r>
              <a:rPr lang="en-US" sz="800" strike="sngStrike" dirty="0" err="1"/>
              <a:t>chemiceh</a:t>
            </a:r>
            <a:endParaRPr lang="en-US" sz="800" strike="sngStrike" dirty="0"/>
          </a:p>
        </p:txBody>
      </p:sp>
      <p:sp>
        <p:nvSpPr>
          <p:cNvPr id="25" name="Rectangle 24">
            <a:extLst>
              <a:ext uri="{FF2B5EF4-FFF2-40B4-BE49-F238E27FC236}">
                <a16:creationId xmlns:a16="http://schemas.microsoft.com/office/drawing/2014/main" id="{3DA681D3-BCF0-4F2C-8A20-611E37CF961A}"/>
              </a:ext>
            </a:extLst>
          </p:cNvPr>
          <p:cNvSpPr/>
          <p:nvPr/>
        </p:nvSpPr>
        <p:spPr>
          <a:xfrm flipV="1">
            <a:off x="8012097" y="2773525"/>
            <a:ext cx="1934928" cy="26917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3DA681D3-BCF0-4F2C-8A20-611E37CF961A}"/>
              </a:ext>
            </a:extLst>
          </p:cNvPr>
          <p:cNvSpPr/>
          <p:nvPr/>
        </p:nvSpPr>
        <p:spPr>
          <a:xfrm flipV="1">
            <a:off x="8643382" y="3365748"/>
            <a:ext cx="1934928" cy="26917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Rectangle 28"/>
          <p:cNvSpPr/>
          <p:nvPr/>
        </p:nvSpPr>
        <p:spPr>
          <a:xfrm>
            <a:off x="7336897" y="2681279"/>
            <a:ext cx="747064" cy="369332"/>
          </a:xfrm>
          <a:prstGeom prst="rect">
            <a:avLst/>
          </a:prstGeom>
          <a:solidFill>
            <a:srgbClr val="FF0000"/>
          </a:solidFill>
        </p:spPr>
        <p:txBody>
          <a:bodyPr wrap="none">
            <a:spAutoFit/>
          </a:bodyPr>
          <a:lstStyle/>
          <a:p>
            <a:r>
              <a:rPr lang="en-US" b="1" dirty="0">
                <a:solidFill>
                  <a:schemeClr val="bg1"/>
                </a:solidFill>
              </a:rPr>
              <a:t>SALES</a:t>
            </a:r>
            <a:endParaRPr lang="en-US" dirty="0">
              <a:solidFill>
                <a:schemeClr val="bg1"/>
              </a:solidFill>
            </a:endParaRPr>
          </a:p>
        </p:txBody>
      </p:sp>
      <p:cxnSp>
        <p:nvCxnSpPr>
          <p:cNvPr id="31" name="Straight Connector 30"/>
          <p:cNvCxnSpPr/>
          <p:nvPr/>
        </p:nvCxnSpPr>
        <p:spPr>
          <a:xfrm>
            <a:off x="7047914" y="2673369"/>
            <a:ext cx="1595468" cy="48956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8"/>
          <a:stretch>
            <a:fillRect/>
          </a:stretch>
        </p:blipFill>
        <p:spPr>
          <a:xfrm>
            <a:off x="7644313" y="3814756"/>
            <a:ext cx="600000" cy="809524"/>
          </a:xfrm>
          <a:prstGeom prst="rect">
            <a:avLst/>
          </a:prstGeom>
        </p:spPr>
      </p:pic>
      <p:sp>
        <p:nvSpPr>
          <p:cNvPr id="33" name="Rectangle 32"/>
          <p:cNvSpPr/>
          <p:nvPr/>
        </p:nvSpPr>
        <p:spPr>
          <a:xfrm>
            <a:off x="8779144" y="4034852"/>
            <a:ext cx="2989921" cy="369332"/>
          </a:xfrm>
          <a:prstGeom prst="rect">
            <a:avLst/>
          </a:prstGeom>
        </p:spPr>
        <p:txBody>
          <a:bodyPr wrap="none">
            <a:spAutoFit/>
          </a:bodyPr>
          <a:lstStyle/>
          <a:p>
            <a:r>
              <a:rPr lang="en-US" dirty="0"/>
              <a:t>§Assault: </a:t>
            </a:r>
            <a:r>
              <a:rPr lang="en-US" strike="sngStrike" dirty="0" err="1"/>
              <a:t>gheoh</a:t>
            </a:r>
            <a:r>
              <a:rPr lang="en-US" strike="sngStrike" dirty="0"/>
              <a:t>(who is god?) </a:t>
            </a:r>
          </a:p>
        </p:txBody>
      </p:sp>
      <p:sp>
        <p:nvSpPr>
          <p:cNvPr id="34" name="TextBox 33"/>
          <p:cNvSpPr txBox="1"/>
          <p:nvPr/>
        </p:nvSpPr>
        <p:spPr>
          <a:xfrm>
            <a:off x="7866166" y="4372656"/>
            <a:ext cx="4342151" cy="646331"/>
          </a:xfrm>
          <a:prstGeom prst="rect">
            <a:avLst/>
          </a:prstGeom>
          <a:noFill/>
        </p:spPr>
        <p:txBody>
          <a:bodyPr wrap="none" rtlCol="0">
            <a:spAutoFit/>
          </a:bodyPr>
          <a:lstStyle/>
          <a:p>
            <a:r>
              <a:rPr lang="en-US" dirty="0"/>
              <a:t>JFK(</a:t>
            </a:r>
            <a:r>
              <a:rPr lang="en-US" dirty="0" err="1"/>
              <a:t>angela</a:t>
            </a:r>
            <a:r>
              <a:rPr lang="en-US" dirty="0"/>
              <a:t>, fa</a:t>
            </a:r>
            <a:r>
              <a:rPr lang="en-US" strike="sngStrike" dirty="0"/>
              <a:t>ther has holes if face from zits</a:t>
            </a:r>
            <a:r>
              <a:rPr lang="en-US" dirty="0"/>
              <a:t>)</a:t>
            </a:r>
          </a:p>
          <a:p>
            <a:r>
              <a:rPr lang="en-US" dirty="0"/>
              <a:t>Auschwitz(</a:t>
            </a:r>
            <a:r>
              <a:rPr lang="en-US" dirty="0" err="1"/>
              <a:t>mitesster</a:t>
            </a:r>
            <a:r>
              <a:rPr lang="en-US" dirty="0"/>
              <a:t>)angle.st martin</a:t>
            </a:r>
          </a:p>
        </p:txBody>
      </p:sp>
      <p:cxnSp>
        <p:nvCxnSpPr>
          <p:cNvPr id="36" name="Straight Connector 35"/>
          <p:cNvCxnSpPr/>
          <p:nvPr/>
        </p:nvCxnSpPr>
        <p:spPr>
          <a:xfrm flipV="1">
            <a:off x="7301132" y="3634924"/>
            <a:ext cx="1342250" cy="1074367"/>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DA681D3-BCF0-4F2C-8A20-611E37CF961A}"/>
              </a:ext>
            </a:extLst>
          </p:cNvPr>
          <p:cNvSpPr/>
          <p:nvPr/>
        </p:nvSpPr>
        <p:spPr>
          <a:xfrm flipV="1">
            <a:off x="7584751" y="3825921"/>
            <a:ext cx="854692" cy="6702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8" name="Picture 37"/>
          <p:cNvPicPr>
            <a:picLocks noChangeAspect="1"/>
          </p:cNvPicPr>
          <p:nvPr/>
        </p:nvPicPr>
        <p:blipFill>
          <a:blip r:embed="rId5"/>
          <a:stretch>
            <a:fillRect/>
          </a:stretch>
        </p:blipFill>
        <p:spPr>
          <a:xfrm>
            <a:off x="6850690" y="4105263"/>
            <a:ext cx="530461" cy="604028"/>
          </a:xfrm>
          <a:prstGeom prst="rect">
            <a:avLst/>
          </a:prstGeom>
        </p:spPr>
      </p:pic>
      <p:pic>
        <p:nvPicPr>
          <p:cNvPr id="39" name="Picture 38"/>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257056" y="4082685"/>
            <a:ext cx="514910" cy="642997"/>
          </a:xfrm>
          <a:prstGeom prst="rect">
            <a:avLst/>
          </a:prstGeom>
        </p:spPr>
      </p:pic>
      <p:cxnSp>
        <p:nvCxnSpPr>
          <p:cNvPr id="41" name="Straight Connector 40"/>
          <p:cNvCxnSpPr/>
          <p:nvPr/>
        </p:nvCxnSpPr>
        <p:spPr>
          <a:xfrm flipV="1">
            <a:off x="6011472" y="3929249"/>
            <a:ext cx="930405" cy="994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796568" y="3866230"/>
            <a:ext cx="663307" cy="758050"/>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DA681D3-BCF0-4F2C-8A20-611E37CF961A}"/>
              </a:ext>
            </a:extLst>
          </p:cNvPr>
          <p:cNvSpPr/>
          <p:nvPr/>
        </p:nvSpPr>
        <p:spPr>
          <a:xfrm flipV="1">
            <a:off x="6265723" y="4034850"/>
            <a:ext cx="518590" cy="6702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ectangle 44">
            <a:extLst>
              <a:ext uri="{FF2B5EF4-FFF2-40B4-BE49-F238E27FC236}">
                <a16:creationId xmlns:a16="http://schemas.microsoft.com/office/drawing/2014/main" id="{3DA681D3-BCF0-4F2C-8A20-611E37CF961A}"/>
              </a:ext>
            </a:extLst>
          </p:cNvPr>
          <p:cNvSpPr/>
          <p:nvPr/>
        </p:nvSpPr>
        <p:spPr>
          <a:xfrm flipH="1" flipV="1">
            <a:off x="6852373" y="4049941"/>
            <a:ext cx="620349" cy="6702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TextBox 45"/>
          <p:cNvSpPr txBox="1"/>
          <p:nvPr/>
        </p:nvSpPr>
        <p:spPr>
          <a:xfrm>
            <a:off x="5991319" y="3706196"/>
            <a:ext cx="1512915" cy="369332"/>
          </a:xfrm>
          <a:prstGeom prst="rect">
            <a:avLst/>
          </a:prstGeom>
          <a:noFill/>
        </p:spPr>
        <p:txBody>
          <a:bodyPr wrap="none" rtlCol="0">
            <a:spAutoFit/>
          </a:bodyPr>
          <a:lstStyle/>
          <a:p>
            <a:r>
              <a:rPr lang="en-US" dirty="0"/>
              <a:t>¼-us</a:t>
            </a:r>
            <a:r>
              <a:rPr lang="en-US" sz="800" strike="sngStrike" dirty="0"/>
              <a:t>.marx.</a:t>
            </a:r>
            <a:r>
              <a:rPr lang="en-US" dirty="0"/>
              <a:t>CHART</a:t>
            </a:r>
          </a:p>
        </p:txBody>
      </p:sp>
      <p:sp>
        <p:nvSpPr>
          <p:cNvPr id="48" name="Rectangle 47"/>
          <p:cNvSpPr/>
          <p:nvPr/>
        </p:nvSpPr>
        <p:spPr>
          <a:xfrm>
            <a:off x="6078961" y="5032457"/>
            <a:ext cx="1631468" cy="69309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p:nvPr/>
        </p:nvCxnSpPr>
        <p:spPr>
          <a:xfrm flipH="1">
            <a:off x="6257056" y="5146745"/>
            <a:ext cx="1327695" cy="469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5480627" y="4034850"/>
            <a:ext cx="551477" cy="4612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3" name="Oval 52"/>
          <p:cNvSpPr/>
          <p:nvPr/>
        </p:nvSpPr>
        <p:spPr>
          <a:xfrm>
            <a:off x="5477670" y="4488599"/>
            <a:ext cx="555245" cy="52246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DA681D3-BCF0-4F2C-8A20-611E37CF961A}"/>
              </a:ext>
            </a:extLst>
          </p:cNvPr>
          <p:cNvSpPr/>
          <p:nvPr/>
        </p:nvSpPr>
        <p:spPr>
          <a:xfrm flipV="1">
            <a:off x="5419218" y="4016638"/>
            <a:ext cx="780127" cy="99442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TextBox 54"/>
          <p:cNvSpPr txBox="1"/>
          <p:nvPr/>
        </p:nvSpPr>
        <p:spPr>
          <a:xfrm>
            <a:off x="5197244" y="3857675"/>
            <a:ext cx="970137" cy="215444"/>
          </a:xfrm>
          <a:prstGeom prst="rect">
            <a:avLst/>
          </a:prstGeom>
          <a:noFill/>
        </p:spPr>
        <p:txBody>
          <a:bodyPr wrap="none" rtlCol="0">
            <a:spAutoFit/>
          </a:bodyPr>
          <a:lstStyle/>
          <a:p>
            <a:r>
              <a:rPr lang="en-US" sz="800" b="1" dirty="0"/>
              <a:t>FEDEARL.DEFAULT</a:t>
            </a:r>
          </a:p>
        </p:txBody>
      </p:sp>
      <p:sp>
        <p:nvSpPr>
          <p:cNvPr id="47" name="Rectangle 46"/>
          <p:cNvSpPr/>
          <p:nvPr/>
        </p:nvSpPr>
        <p:spPr>
          <a:xfrm>
            <a:off x="6032104" y="4705059"/>
            <a:ext cx="1588467" cy="2816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pic>
        <p:nvPicPr>
          <p:cNvPr id="56" name="Picture 5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49140" y="5839839"/>
            <a:ext cx="1436481" cy="955913"/>
          </a:xfrm>
          <a:prstGeom prst="rect">
            <a:avLst/>
          </a:prstGeom>
        </p:spPr>
      </p:pic>
      <p:sp>
        <p:nvSpPr>
          <p:cNvPr id="57" name="Rectangle 56"/>
          <p:cNvSpPr/>
          <p:nvPr/>
        </p:nvSpPr>
        <p:spPr>
          <a:xfrm>
            <a:off x="5111211" y="3244334"/>
            <a:ext cx="1969578" cy="369332"/>
          </a:xfrm>
          <a:prstGeom prst="rect">
            <a:avLst/>
          </a:prstGeom>
        </p:spPr>
        <p:txBody>
          <a:bodyPr wrap="none">
            <a:spAutoFit/>
          </a:bodyPr>
          <a:lstStyle/>
          <a:p>
            <a:r>
              <a:rPr lang="en-US" dirty="0" err="1"/>
              <a:t>patric</a:t>
            </a:r>
            <a:r>
              <a:rPr lang="en-US" dirty="0"/>
              <a:t> </a:t>
            </a:r>
            <a:r>
              <a:rPr lang="en-US" dirty="0" err="1"/>
              <a:t>caddll</a:t>
            </a:r>
            <a:r>
              <a:rPr lang="en-US" dirty="0"/>
              <a:t> 19867</a:t>
            </a:r>
          </a:p>
        </p:txBody>
      </p:sp>
      <p:sp>
        <p:nvSpPr>
          <p:cNvPr id="59" name="TextBox 58"/>
          <p:cNvSpPr txBox="1"/>
          <p:nvPr/>
        </p:nvSpPr>
        <p:spPr>
          <a:xfrm>
            <a:off x="5369212" y="5500327"/>
            <a:ext cx="1481477" cy="369332"/>
          </a:xfrm>
          <a:prstGeom prst="rect">
            <a:avLst/>
          </a:prstGeom>
          <a:solidFill>
            <a:srgbClr val="FF0000"/>
          </a:solidFill>
        </p:spPr>
        <p:txBody>
          <a:bodyPr wrap="square" rtlCol="0">
            <a:spAutoFit/>
          </a:bodyPr>
          <a:lstStyle/>
          <a:p>
            <a:r>
              <a:rPr lang="en-US" dirty="0" err="1">
                <a:solidFill>
                  <a:schemeClr val="bg1"/>
                </a:solidFill>
              </a:rPr>
              <a:t>Democrate</a:t>
            </a:r>
            <a:endParaRPr lang="en-US" dirty="0">
              <a:solidFill>
                <a:schemeClr val="bg1"/>
              </a:solidFill>
            </a:endParaRPr>
          </a:p>
        </p:txBody>
      </p:sp>
      <p:sp>
        <p:nvSpPr>
          <p:cNvPr id="58" name="Rectangle 57"/>
          <p:cNvSpPr/>
          <p:nvPr/>
        </p:nvSpPr>
        <p:spPr>
          <a:xfrm>
            <a:off x="5369212" y="5667559"/>
            <a:ext cx="1978427" cy="215444"/>
          </a:xfrm>
          <a:prstGeom prst="rect">
            <a:avLst/>
          </a:prstGeom>
        </p:spPr>
        <p:txBody>
          <a:bodyPr wrap="none">
            <a:spAutoFit/>
          </a:bodyPr>
          <a:lstStyle/>
          <a:p>
            <a:r>
              <a:rPr lang="en-US" sz="800" dirty="0"/>
              <a:t>!CHECKPOINT CHARLIE(</a:t>
            </a:r>
            <a:r>
              <a:rPr lang="en-US" sz="800" dirty="0" err="1"/>
              <a:t>patrick</a:t>
            </a:r>
            <a:r>
              <a:rPr lang="en-US" sz="800" dirty="0"/>
              <a:t> </a:t>
            </a:r>
            <a:r>
              <a:rPr lang="en-US" sz="800" dirty="0" err="1"/>
              <a:t>caddll</a:t>
            </a:r>
            <a:r>
              <a:rPr lang="en-US" sz="800" dirty="0"/>
              <a:t> 1987)</a:t>
            </a:r>
          </a:p>
        </p:txBody>
      </p:sp>
      <p:sp>
        <p:nvSpPr>
          <p:cNvPr id="17" name="TextBox 16"/>
          <p:cNvSpPr txBox="1"/>
          <p:nvPr/>
        </p:nvSpPr>
        <p:spPr>
          <a:xfrm>
            <a:off x="1749384" y="2701068"/>
            <a:ext cx="5241691" cy="369332"/>
          </a:xfrm>
          <a:prstGeom prst="rect">
            <a:avLst/>
          </a:prstGeom>
          <a:noFill/>
        </p:spPr>
        <p:txBody>
          <a:bodyPr wrap="none" rtlCol="0">
            <a:spAutoFit/>
          </a:bodyPr>
          <a:lstStyle/>
          <a:p>
            <a:r>
              <a:rPr lang="en-US" dirty="0"/>
              <a:t>HOMCDIE:IS-A-BELL.(</a:t>
            </a:r>
            <a:r>
              <a:rPr lang="en-US" sz="800" strike="sngStrike" dirty="0"/>
              <a:t>diesel pant</a:t>
            </a:r>
            <a:r>
              <a:rPr lang="en-US" dirty="0"/>
              <a:t>)NAME CHANGE</a:t>
            </a:r>
            <a:r>
              <a:rPr lang="en-US" dirty="0">
                <a:effectLst>
                  <a:outerShdw blurRad="38100" dist="38100" dir="2700000" algn="tl">
                    <a:srgbClr val="000000">
                      <a:alpha val="43137"/>
                    </a:srgbClr>
                  </a:outerShdw>
                </a:effectLst>
              </a:rPr>
              <a:t>(</a:t>
            </a:r>
            <a:r>
              <a:rPr lang="en-US" strike="sngStrike" dirty="0">
                <a:effectLst>
                  <a:outerShdw blurRad="38100" dist="38100" dir="2700000" algn="tl">
                    <a:srgbClr val="000000">
                      <a:alpha val="43137"/>
                    </a:srgbClr>
                  </a:outerShdw>
                </a:effectLst>
              </a:rPr>
              <a:t>free pizza0</a:t>
            </a:r>
          </a:p>
        </p:txBody>
      </p:sp>
      <p:pic>
        <p:nvPicPr>
          <p:cNvPr id="61" name="Picture 60"/>
          <p:cNvPicPr>
            <a:picLocks noChangeAspect="1"/>
          </p:cNvPicPr>
          <p:nvPr/>
        </p:nvPicPr>
        <p:blipFill>
          <a:blip r:embed="rId11"/>
          <a:stretch>
            <a:fillRect/>
          </a:stretch>
        </p:blipFill>
        <p:spPr>
          <a:xfrm>
            <a:off x="904572" y="2620073"/>
            <a:ext cx="790476" cy="542857"/>
          </a:xfrm>
          <a:prstGeom prst="rect">
            <a:avLst/>
          </a:prstGeom>
        </p:spPr>
      </p:pic>
      <p:sp>
        <p:nvSpPr>
          <p:cNvPr id="62" name="TextBox 61"/>
          <p:cNvSpPr txBox="1"/>
          <p:nvPr/>
        </p:nvSpPr>
        <p:spPr>
          <a:xfrm>
            <a:off x="369087" y="2235455"/>
            <a:ext cx="2150140" cy="369332"/>
          </a:xfrm>
          <a:prstGeom prst="rect">
            <a:avLst/>
          </a:prstGeom>
          <a:noFill/>
        </p:spPr>
        <p:txBody>
          <a:bodyPr wrap="none" rtlCol="0">
            <a:spAutoFit/>
          </a:bodyPr>
          <a:lstStyle/>
          <a:p>
            <a:r>
              <a:rPr lang="en-US" dirty="0"/>
              <a:t>!VIRGINA.PRESIDENT</a:t>
            </a:r>
          </a:p>
        </p:txBody>
      </p:sp>
      <p:sp>
        <p:nvSpPr>
          <p:cNvPr id="63" name="Rectangle 62">
            <a:extLst>
              <a:ext uri="{FF2B5EF4-FFF2-40B4-BE49-F238E27FC236}">
                <a16:creationId xmlns:a16="http://schemas.microsoft.com/office/drawing/2014/main" id="{3DA681D3-BCF0-4F2C-8A20-611E37CF961A}"/>
              </a:ext>
            </a:extLst>
          </p:cNvPr>
          <p:cNvSpPr/>
          <p:nvPr/>
        </p:nvSpPr>
        <p:spPr>
          <a:xfrm flipV="1">
            <a:off x="51576" y="969923"/>
            <a:ext cx="11961055" cy="577550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Title 63"/>
          <p:cNvSpPr>
            <a:spLocks noGrp="1"/>
          </p:cNvSpPr>
          <p:nvPr>
            <p:ph type="title"/>
          </p:nvPr>
        </p:nvSpPr>
        <p:spPr>
          <a:xfrm>
            <a:off x="859398" y="875668"/>
            <a:ext cx="10515600" cy="1325563"/>
          </a:xfrm>
        </p:spPr>
        <p:txBody>
          <a:bodyPr/>
          <a:lstStyle/>
          <a:p>
            <a:r>
              <a:rPr lang="en-US" sz="4400" kern="1200" dirty="0">
                <a:solidFill>
                  <a:srgbClr val="000000"/>
                </a:solidFill>
                <a:effectLst/>
                <a:latin typeface="Calibri Light" panose="020F0302020204030204" pitchFamily="34" charset="0"/>
                <a:ea typeface="+mj-ea"/>
                <a:cs typeface="+mj-cs"/>
              </a:rPr>
              <a:t>CPVA §Assault</a:t>
            </a:r>
            <a:r>
              <a:rPr lang="en-US" sz="4400" kern="1200" baseline="0" dirty="0">
                <a:solidFill>
                  <a:srgbClr val="000000"/>
                </a:solidFill>
                <a:effectLst/>
                <a:latin typeface="Calibri Light" panose="020F0302020204030204" pitchFamily="34" charset="0"/>
                <a:ea typeface="+mj-ea"/>
                <a:cs typeface="+mj-cs"/>
              </a:rPr>
              <a:t> </a:t>
            </a:r>
            <a:r>
              <a:rPr lang="en-US" sz="4400" kern="1200" baseline="0" dirty="0" err="1">
                <a:solidFill>
                  <a:srgbClr val="000000"/>
                </a:solidFill>
                <a:effectLst/>
                <a:latin typeface="Calibri Light" panose="020F0302020204030204" pitchFamily="34" charset="0"/>
                <a:ea typeface="+mj-ea"/>
                <a:cs typeface="+mj-cs"/>
              </a:rPr>
              <a:t>Automted</a:t>
            </a:r>
            <a:r>
              <a:rPr lang="en-US" sz="4400" kern="1200" baseline="0" dirty="0">
                <a:solidFill>
                  <a:srgbClr val="000000"/>
                </a:solidFill>
                <a:effectLst/>
                <a:latin typeface="Calibri Light" panose="020F0302020204030204" pitchFamily="34" charset="0"/>
                <a:ea typeface="+mj-ea"/>
                <a:cs typeface="+mj-cs"/>
              </a:rPr>
              <a:t> §187,PREA subsumed; family</a:t>
            </a:r>
            <a:endParaRPr lang="en-US" dirty="0"/>
          </a:p>
        </p:txBody>
      </p:sp>
    </p:spTree>
    <p:extLst>
      <p:ext uri="{BB962C8B-B14F-4D97-AF65-F5344CB8AC3E}">
        <p14:creationId xmlns:p14="http://schemas.microsoft.com/office/powerpoint/2010/main" val="29109492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5862" y="696815"/>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7" name="TextBox 6"/>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264898" y="1602311"/>
            <a:ext cx="507611" cy="663095"/>
          </a:xfrm>
          <a:prstGeom prst="rect">
            <a:avLst/>
          </a:prstGeom>
        </p:spPr>
      </p:pic>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968284" y="1933858"/>
            <a:ext cx="429137" cy="429137"/>
          </a:xfrm>
          <a:prstGeom prst="rect">
            <a:avLst/>
          </a:prstGeom>
        </p:spPr>
      </p:pic>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93196" y="1653054"/>
            <a:ext cx="561608" cy="561608"/>
          </a:xfrm>
          <a:prstGeom prst="rect">
            <a:avLst/>
          </a:prstGeom>
        </p:spPr>
      </p:pic>
      <p:cxnSp>
        <p:nvCxnSpPr>
          <p:cNvPr id="12" name="Straight Connector 11"/>
          <p:cNvCxnSpPr/>
          <p:nvPr/>
        </p:nvCxnSpPr>
        <p:spPr>
          <a:xfrm>
            <a:off x="3182852" y="1308893"/>
            <a:ext cx="1473554" cy="153278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968284" y="1792432"/>
            <a:ext cx="624912" cy="76639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a:stretch>
            <a:fillRect/>
          </a:stretch>
        </p:blipFill>
        <p:spPr>
          <a:xfrm>
            <a:off x="4321720" y="1661378"/>
            <a:ext cx="530461" cy="604028"/>
          </a:xfrm>
          <a:prstGeom prst="rect">
            <a:avLst/>
          </a:prstGeom>
        </p:spPr>
      </p:pic>
      <p:cxnSp>
        <p:nvCxnSpPr>
          <p:cNvPr id="16" name="Straight Connector 15"/>
          <p:cNvCxnSpPr/>
          <p:nvPr/>
        </p:nvCxnSpPr>
        <p:spPr>
          <a:xfrm>
            <a:off x="4198565" y="1499015"/>
            <a:ext cx="1473554" cy="153278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DA681D3-BCF0-4F2C-8A20-611E37CF961A}"/>
              </a:ext>
            </a:extLst>
          </p:cNvPr>
          <p:cNvSpPr/>
          <p:nvPr/>
        </p:nvSpPr>
        <p:spPr>
          <a:xfrm flipV="1">
            <a:off x="3611989" y="1628286"/>
            <a:ext cx="709731" cy="6702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8" name="Picture 1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360622" y="2558823"/>
            <a:ext cx="507611" cy="663095"/>
          </a:xfrm>
          <a:prstGeom prst="rect">
            <a:avLst/>
          </a:prstGeom>
        </p:spPr>
      </p:pic>
      <p:pic>
        <p:nvPicPr>
          <p:cNvPr id="19" name="Picture 18"/>
          <p:cNvPicPr>
            <a:picLocks noChangeAspect="1"/>
          </p:cNvPicPr>
          <p:nvPr/>
        </p:nvPicPr>
        <p:blipFill>
          <a:blip r:embed="rId5"/>
          <a:stretch>
            <a:fillRect/>
          </a:stretch>
        </p:blipFill>
        <p:spPr>
          <a:xfrm>
            <a:off x="2984879" y="2519184"/>
            <a:ext cx="530461" cy="604028"/>
          </a:xfrm>
          <a:prstGeom prst="rect">
            <a:avLst/>
          </a:prstGeom>
        </p:spPr>
      </p:pic>
      <p:cxnSp>
        <p:nvCxnSpPr>
          <p:cNvPr id="20" name="Straight Connector 19"/>
          <p:cNvCxnSpPr/>
          <p:nvPr/>
        </p:nvCxnSpPr>
        <p:spPr>
          <a:xfrm>
            <a:off x="2828804" y="2445146"/>
            <a:ext cx="1473554" cy="153278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19468" y="2558823"/>
            <a:ext cx="1576265" cy="369332"/>
          </a:xfrm>
          <a:prstGeom prst="rect">
            <a:avLst/>
          </a:prstGeom>
          <a:noFill/>
        </p:spPr>
        <p:txBody>
          <a:bodyPr wrap="none" rtlCol="0">
            <a:spAutoFit/>
          </a:bodyPr>
          <a:lstStyle/>
          <a:p>
            <a:r>
              <a:rPr lang="en-US" dirty="0"/>
              <a:t>Jason and Free</a:t>
            </a:r>
          </a:p>
        </p:txBody>
      </p:sp>
      <p:pic>
        <p:nvPicPr>
          <p:cNvPr id="22" name="Picture 2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0" y="2585879"/>
            <a:ext cx="668843" cy="374552"/>
          </a:xfrm>
          <a:prstGeom prst="rect">
            <a:avLst/>
          </a:prstGeom>
        </p:spPr>
      </p:pic>
      <p:cxnSp>
        <p:nvCxnSpPr>
          <p:cNvPr id="23" name="Straight Connector 22"/>
          <p:cNvCxnSpPr>
            <a:stCxn id="22" idx="1"/>
            <a:endCxn id="21" idx="3"/>
          </p:cNvCxnSpPr>
          <p:nvPr/>
        </p:nvCxnSpPr>
        <p:spPr>
          <a:xfrm flipV="1">
            <a:off x="0" y="2743489"/>
            <a:ext cx="2295733" cy="2966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67988" y="2971560"/>
            <a:ext cx="1382110" cy="369332"/>
          </a:xfrm>
          <a:prstGeom prst="rect">
            <a:avLst/>
          </a:prstGeom>
          <a:noFill/>
        </p:spPr>
        <p:txBody>
          <a:bodyPr wrap="none" rtlCol="0">
            <a:spAutoFit/>
          </a:bodyPr>
          <a:lstStyle/>
          <a:p>
            <a:r>
              <a:rPr lang="en-US" strike="sngStrike" dirty="0"/>
              <a:t>Go Shopping</a:t>
            </a:r>
          </a:p>
        </p:txBody>
      </p:sp>
      <p:pic>
        <p:nvPicPr>
          <p:cNvPr id="27" name="Picture 26"/>
          <p:cNvPicPr>
            <a:picLocks noChangeAspect="1"/>
          </p:cNvPicPr>
          <p:nvPr/>
        </p:nvPicPr>
        <p:blipFill>
          <a:blip r:embed="rId7"/>
          <a:stretch>
            <a:fillRect/>
          </a:stretch>
        </p:blipFill>
        <p:spPr>
          <a:xfrm>
            <a:off x="3515340" y="3396202"/>
            <a:ext cx="1770484" cy="1163883"/>
          </a:xfrm>
          <a:prstGeom prst="rect">
            <a:avLst/>
          </a:prstGeom>
        </p:spPr>
      </p:pic>
      <p:pic>
        <p:nvPicPr>
          <p:cNvPr id="28" name="Picture 27"/>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360621" y="3365029"/>
            <a:ext cx="822231" cy="1074085"/>
          </a:xfrm>
          <a:prstGeom prst="rect">
            <a:avLst/>
          </a:prstGeom>
        </p:spPr>
      </p:pic>
      <p:sp>
        <p:nvSpPr>
          <p:cNvPr id="29" name="TextBox 28"/>
          <p:cNvSpPr txBox="1"/>
          <p:nvPr/>
        </p:nvSpPr>
        <p:spPr>
          <a:xfrm>
            <a:off x="96644" y="3673872"/>
            <a:ext cx="4976042" cy="923330"/>
          </a:xfrm>
          <a:prstGeom prst="rect">
            <a:avLst/>
          </a:prstGeom>
          <a:noFill/>
        </p:spPr>
        <p:txBody>
          <a:bodyPr wrap="none" rtlCol="0">
            <a:spAutoFit/>
          </a:bodyPr>
          <a:lstStyle/>
          <a:p>
            <a:r>
              <a:rPr lang="en-US" dirty="0"/>
              <a:t>Go to work at </a:t>
            </a:r>
            <a:r>
              <a:rPr lang="en-US" dirty="0" err="1"/>
              <a:t>ClickTracks</a:t>
            </a:r>
            <a:endParaRPr lang="en-US" dirty="0"/>
          </a:p>
          <a:p>
            <a:r>
              <a:rPr lang="en-US" dirty="0"/>
              <a:t>Got to work at Borland</a:t>
            </a:r>
          </a:p>
          <a:p>
            <a:r>
              <a:rPr lang="en-US" dirty="0"/>
              <a:t>Talk with </a:t>
            </a:r>
            <a:r>
              <a:rPr lang="en-US" dirty="0" err="1"/>
              <a:t>Subol</a:t>
            </a:r>
            <a:r>
              <a:rPr lang="en-US" dirty="0"/>
              <a:t>, (Robert) Santa Cruz </a:t>
            </a:r>
            <a:r>
              <a:rPr lang="en-US" strike="sngStrike" dirty="0" err="1"/>
              <a:t>Zume</a:t>
            </a:r>
            <a:r>
              <a:rPr lang="en-US" strike="sngStrike" dirty="0"/>
              <a:t>/Sew Ball</a:t>
            </a:r>
          </a:p>
        </p:txBody>
      </p:sp>
      <p:cxnSp>
        <p:nvCxnSpPr>
          <p:cNvPr id="31" name="Straight Connector 30"/>
          <p:cNvCxnSpPr/>
          <p:nvPr/>
        </p:nvCxnSpPr>
        <p:spPr>
          <a:xfrm>
            <a:off x="2264898" y="3580868"/>
            <a:ext cx="1477108" cy="858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3397421" y="3302598"/>
            <a:ext cx="3650493" cy="1378333"/>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39175" y="2755086"/>
            <a:ext cx="2619375" cy="1743075"/>
          </a:xfrm>
          <a:prstGeom prst="rect">
            <a:avLst/>
          </a:prstGeom>
        </p:spPr>
      </p:pic>
      <p:cxnSp>
        <p:nvCxnSpPr>
          <p:cNvPr id="36" name="Straight Connector 35"/>
          <p:cNvCxnSpPr/>
          <p:nvPr/>
        </p:nvCxnSpPr>
        <p:spPr>
          <a:xfrm>
            <a:off x="2478062" y="3302598"/>
            <a:ext cx="1395938" cy="1026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3441895" y="2984785"/>
            <a:ext cx="2675303" cy="1450798"/>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DA681D3-BCF0-4F2C-8A20-611E37CF961A}"/>
              </a:ext>
            </a:extLst>
          </p:cNvPr>
          <p:cNvSpPr/>
          <p:nvPr/>
        </p:nvSpPr>
        <p:spPr>
          <a:xfrm flipV="1">
            <a:off x="4320333" y="1613956"/>
            <a:ext cx="709731" cy="6702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0" name="Rectangle 39">
            <a:extLst>
              <a:ext uri="{FF2B5EF4-FFF2-40B4-BE49-F238E27FC236}">
                <a16:creationId xmlns:a16="http://schemas.microsoft.com/office/drawing/2014/main" id="{3DA681D3-BCF0-4F2C-8A20-611E37CF961A}"/>
              </a:ext>
            </a:extLst>
          </p:cNvPr>
          <p:cNvSpPr/>
          <p:nvPr/>
        </p:nvSpPr>
        <p:spPr>
          <a:xfrm flipV="1">
            <a:off x="3515011" y="3270828"/>
            <a:ext cx="1908088" cy="113139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Rectangle 40">
            <a:extLst>
              <a:ext uri="{FF2B5EF4-FFF2-40B4-BE49-F238E27FC236}">
                <a16:creationId xmlns:a16="http://schemas.microsoft.com/office/drawing/2014/main" id="{3DA681D3-BCF0-4F2C-8A20-611E37CF961A}"/>
              </a:ext>
            </a:extLst>
          </p:cNvPr>
          <p:cNvSpPr/>
          <p:nvPr/>
        </p:nvSpPr>
        <p:spPr>
          <a:xfrm flipV="1">
            <a:off x="3554587" y="3250819"/>
            <a:ext cx="1106944" cy="113139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3" name="Straight Connector 42"/>
          <p:cNvCxnSpPr/>
          <p:nvPr/>
        </p:nvCxnSpPr>
        <p:spPr>
          <a:xfrm>
            <a:off x="239151" y="3580868"/>
            <a:ext cx="1862427" cy="1029991"/>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3DA681D3-BCF0-4F2C-8A20-611E37CF961A}"/>
              </a:ext>
            </a:extLst>
          </p:cNvPr>
          <p:cNvSpPr/>
          <p:nvPr/>
        </p:nvSpPr>
        <p:spPr>
          <a:xfrm flipV="1">
            <a:off x="52283" y="3457416"/>
            <a:ext cx="2327705" cy="113139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5" name="Picture 4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551205" y="4792629"/>
            <a:ext cx="1207198" cy="634019"/>
          </a:xfrm>
          <a:prstGeom prst="rect">
            <a:avLst/>
          </a:prstGeom>
        </p:spPr>
      </p:pic>
      <p:cxnSp>
        <p:nvCxnSpPr>
          <p:cNvPr id="47" name="Straight Connector 46"/>
          <p:cNvCxnSpPr/>
          <p:nvPr/>
        </p:nvCxnSpPr>
        <p:spPr>
          <a:xfrm flipV="1">
            <a:off x="3176031" y="4328954"/>
            <a:ext cx="2496088" cy="1354394"/>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019550" y="4892374"/>
            <a:ext cx="4006097" cy="369332"/>
          </a:xfrm>
          <a:prstGeom prst="rect">
            <a:avLst/>
          </a:prstGeom>
          <a:noFill/>
        </p:spPr>
        <p:txBody>
          <a:bodyPr wrap="none" rtlCol="0">
            <a:spAutoFit/>
          </a:bodyPr>
          <a:lstStyle/>
          <a:p>
            <a:r>
              <a:rPr lang="en-US" dirty="0"/>
              <a:t>Jason this is the high school in </a:t>
            </a:r>
            <a:r>
              <a:rPr lang="en-US" dirty="0" err="1"/>
              <a:t>santa</a:t>
            </a:r>
            <a:r>
              <a:rPr lang="en-US" dirty="0"/>
              <a:t> </a:t>
            </a:r>
            <a:r>
              <a:rPr lang="en-US" dirty="0" err="1"/>
              <a:t>cruz</a:t>
            </a:r>
            <a:endParaRPr lang="en-US" dirty="0"/>
          </a:p>
        </p:txBody>
      </p:sp>
      <p:sp>
        <p:nvSpPr>
          <p:cNvPr id="49" name="TextBox 48"/>
          <p:cNvSpPr txBox="1"/>
          <p:nvPr/>
        </p:nvSpPr>
        <p:spPr>
          <a:xfrm>
            <a:off x="239151" y="5039338"/>
            <a:ext cx="742511" cy="369332"/>
          </a:xfrm>
          <a:prstGeom prst="rect">
            <a:avLst/>
          </a:prstGeom>
          <a:noFill/>
        </p:spPr>
        <p:txBody>
          <a:bodyPr wrap="none" rtlCol="0">
            <a:spAutoFit/>
          </a:bodyPr>
          <a:lstStyle/>
          <a:p>
            <a:r>
              <a:rPr lang="en-US" dirty="0"/>
              <a:t>200/1</a:t>
            </a:r>
          </a:p>
        </p:txBody>
      </p:sp>
      <p:pic>
        <p:nvPicPr>
          <p:cNvPr id="50" name="Picture 4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379989" y="4756346"/>
            <a:ext cx="822231" cy="1074085"/>
          </a:xfrm>
          <a:prstGeom prst="rect">
            <a:avLst/>
          </a:prstGeom>
        </p:spPr>
      </p:pic>
      <p:sp>
        <p:nvSpPr>
          <p:cNvPr id="51" name="Oval 50"/>
          <p:cNvSpPr/>
          <p:nvPr/>
        </p:nvSpPr>
        <p:spPr>
          <a:xfrm>
            <a:off x="3397421" y="5683348"/>
            <a:ext cx="344585" cy="36576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sp>
        <p:nvSpPr>
          <p:cNvPr id="52" name="Oval 51"/>
          <p:cNvSpPr/>
          <p:nvPr/>
        </p:nvSpPr>
        <p:spPr>
          <a:xfrm>
            <a:off x="3378912" y="6006240"/>
            <a:ext cx="344585" cy="36576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191169" y="5429017"/>
            <a:ext cx="803425" cy="369332"/>
          </a:xfrm>
          <a:prstGeom prst="rect">
            <a:avLst/>
          </a:prstGeom>
          <a:noFill/>
        </p:spPr>
        <p:txBody>
          <a:bodyPr wrap="none" rtlCol="0">
            <a:spAutoFit/>
          </a:bodyPr>
          <a:lstStyle/>
          <a:p>
            <a:r>
              <a:rPr lang="en-US" strike="sngStrike" dirty="0"/>
              <a:t>Shell 1</a:t>
            </a:r>
          </a:p>
        </p:txBody>
      </p:sp>
      <p:pic>
        <p:nvPicPr>
          <p:cNvPr id="54" name="Picture 53"/>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025684" y="5693633"/>
            <a:ext cx="449599" cy="236129"/>
          </a:xfrm>
          <a:prstGeom prst="rect">
            <a:avLst/>
          </a:prstGeom>
        </p:spPr>
      </p:pic>
      <p:cxnSp>
        <p:nvCxnSpPr>
          <p:cNvPr id="56" name="Straight Connector 55"/>
          <p:cNvCxnSpPr/>
          <p:nvPr/>
        </p:nvCxnSpPr>
        <p:spPr>
          <a:xfrm flipV="1">
            <a:off x="4025684" y="5408670"/>
            <a:ext cx="374898" cy="78045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956070" y="5401775"/>
            <a:ext cx="803425" cy="369332"/>
          </a:xfrm>
          <a:prstGeom prst="rect">
            <a:avLst/>
          </a:prstGeom>
          <a:noFill/>
        </p:spPr>
        <p:txBody>
          <a:bodyPr wrap="none" rtlCol="0">
            <a:spAutoFit/>
          </a:bodyPr>
          <a:lstStyle/>
          <a:p>
            <a:r>
              <a:rPr lang="en-US" dirty="0"/>
              <a:t>Shell 2</a:t>
            </a:r>
          </a:p>
        </p:txBody>
      </p:sp>
      <p:sp>
        <p:nvSpPr>
          <p:cNvPr id="58" name="TextBox 57"/>
          <p:cNvSpPr txBox="1"/>
          <p:nvPr/>
        </p:nvSpPr>
        <p:spPr>
          <a:xfrm>
            <a:off x="4544897" y="5422528"/>
            <a:ext cx="803425" cy="369332"/>
          </a:xfrm>
          <a:prstGeom prst="rect">
            <a:avLst/>
          </a:prstGeom>
          <a:noFill/>
        </p:spPr>
        <p:txBody>
          <a:bodyPr wrap="none" rtlCol="0">
            <a:spAutoFit/>
          </a:bodyPr>
          <a:lstStyle/>
          <a:p>
            <a:r>
              <a:rPr lang="en-US" dirty="0"/>
              <a:t>Shell 3</a:t>
            </a:r>
          </a:p>
        </p:txBody>
      </p:sp>
      <p:pic>
        <p:nvPicPr>
          <p:cNvPr id="59" name="Picture 58"/>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835664" y="5683348"/>
            <a:ext cx="388800" cy="486000"/>
          </a:xfrm>
          <a:prstGeom prst="rect">
            <a:avLst/>
          </a:prstGeom>
        </p:spPr>
      </p:pic>
      <p:cxnSp>
        <p:nvCxnSpPr>
          <p:cNvPr id="61" name="Straight Connector 60"/>
          <p:cNvCxnSpPr/>
          <p:nvPr/>
        </p:nvCxnSpPr>
        <p:spPr>
          <a:xfrm flipV="1">
            <a:off x="4400582" y="5613683"/>
            <a:ext cx="1022517" cy="7583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5233018" y="5683348"/>
            <a:ext cx="325730" cy="369332"/>
          </a:xfrm>
          <a:prstGeom prst="rect">
            <a:avLst/>
          </a:prstGeom>
          <a:noFill/>
        </p:spPr>
        <p:txBody>
          <a:bodyPr wrap="none" rtlCol="0">
            <a:spAutoFit/>
          </a:bodyPr>
          <a:lstStyle/>
          <a:p>
            <a:r>
              <a:rPr lang="en-US" dirty="0"/>
              <a:t>[]</a:t>
            </a:r>
          </a:p>
        </p:txBody>
      </p:sp>
      <p:cxnSp>
        <p:nvCxnSpPr>
          <p:cNvPr id="63" name="Straight Connector 62"/>
          <p:cNvCxnSpPr/>
          <p:nvPr/>
        </p:nvCxnSpPr>
        <p:spPr>
          <a:xfrm flipV="1">
            <a:off x="4603146" y="5610909"/>
            <a:ext cx="1022517" cy="7583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3659974" y="5496388"/>
            <a:ext cx="1022517" cy="7583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187542" y="5514421"/>
            <a:ext cx="803425" cy="369332"/>
          </a:xfrm>
          <a:prstGeom prst="rect">
            <a:avLst/>
          </a:prstGeom>
          <a:noFill/>
        </p:spPr>
        <p:txBody>
          <a:bodyPr wrap="none" rtlCol="0">
            <a:spAutoFit/>
          </a:bodyPr>
          <a:lstStyle/>
          <a:p>
            <a:r>
              <a:rPr lang="en-US" dirty="0"/>
              <a:t>Shell 4</a:t>
            </a:r>
          </a:p>
        </p:txBody>
      </p:sp>
      <p:pic>
        <p:nvPicPr>
          <p:cNvPr id="66" name="Picture 65"/>
          <p:cNvPicPr>
            <a:picLocks noChangeAspect="1"/>
          </p:cNvPicPr>
          <p:nvPr/>
        </p:nvPicPr>
        <p:blipFill>
          <a:blip r:embed="rId13"/>
          <a:stretch>
            <a:fillRect/>
          </a:stretch>
        </p:blipFill>
        <p:spPr>
          <a:xfrm>
            <a:off x="8189861" y="5829286"/>
            <a:ext cx="405640" cy="547292"/>
          </a:xfrm>
          <a:prstGeom prst="rect">
            <a:avLst/>
          </a:prstGeom>
        </p:spPr>
      </p:pic>
      <p:cxnSp>
        <p:nvCxnSpPr>
          <p:cNvPr id="67" name="Straight Connector 66"/>
          <p:cNvCxnSpPr/>
          <p:nvPr/>
        </p:nvCxnSpPr>
        <p:spPr>
          <a:xfrm flipV="1">
            <a:off x="7927878" y="5660054"/>
            <a:ext cx="1022517" cy="7583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8037423" y="5459735"/>
            <a:ext cx="803425" cy="369332"/>
          </a:xfrm>
          <a:prstGeom prst="rect">
            <a:avLst/>
          </a:prstGeom>
          <a:noFill/>
        </p:spPr>
        <p:txBody>
          <a:bodyPr wrap="none" rtlCol="0">
            <a:spAutoFit/>
          </a:bodyPr>
          <a:lstStyle/>
          <a:p>
            <a:r>
              <a:rPr lang="en-US" dirty="0"/>
              <a:t>Shell 5</a:t>
            </a:r>
          </a:p>
        </p:txBody>
      </p:sp>
      <p:pic>
        <p:nvPicPr>
          <p:cNvPr id="69" name="Picture 68"/>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321450" y="5822377"/>
            <a:ext cx="388800" cy="486000"/>
          </a:xfrm>
          <a:prstGeom prst="rect">
            <a:avLst/>
          </a:prstGeom>
        </p:spPr>
      </p:pic>
      <p:cxnSp>
        <p:nvCxnSpPr>
          <p:cNvPr id="70" name="Straight Connector 69"/>
          <p:cNvCxnSpPr/>
          <p:nvPr/>
        </p:nvCxnSpPr>
        <p:spPr>
          <a:xfrm flipV="1">
            <a:off x="6917431" y="5790077"/>
            <a:ext cx="1022517" cy="7583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047914" y="5303150"/>
            <a:ext cx="1327608" cy="338554"/>
          </a:xfrm>
          <a:prstGeom prst="rect">
            <a:avLst/>
          </a:prstGeom>
          <a:noFill/>
        </p:spPr>
        <p:txBody>
          <a:bodyPr wrap="none" rtlCol="0">
            <a:spAutoFit/>
          </a:bodyPr>
          <a:lstStyle/>
          <a:p>
            <a:r>
              <a:rPr lang="en-US" sz="800" dirty="0"/>
              <a:t>Germany 2000</a:t>
            </a:r>
          </a:p>
          <a:p>
            <a:r>
              <a:rPr lang="en-US" sz="800" dirty="0" err="1"/>
              <a:t>Stphanie</a:t>
            </a:r>
            <a:r>
              <a:rPr lang="en-US" sz="800" dirty="0"/>
              <a:t> VP </a:t>
            </a:r>
            <a:r>
              <a:rPr lang="en-US" sz="800" dirty="0" err="1"/>
              <a:t>Leopoldshafen</a:t>
            </a:r>
            <a:endParaRPr lang="en-US" sz="800" dirty="0"/>
          </a:p>
        </p:txBody>
      </p:sp>
      <p:sp>
        <p:nvSpPr>
          <p:cNvPr id="72" name="Rectangle 71">
            <a:extLst>
              <a:ext uri="{FF2B5EF4-FFF2-40B4-BE49-F238E27FC236}">
                <a16:creationId xmlns:a16="http://schemas.microsoft.com/office/drawing/2014/main" id="{3DA681D3-BCF0-4F2C-8A20-611E37CF961A}"/>
              </a:ext>
            </a:extLst>
          </p:cNvPr>
          <p:cNvSpPr/>
          <p:nvPr/>
        </p:nvSpPr>
        <p:spPr>
          <a:xfrm flipV="1">
            <a:off x="3340936" y="5710090"/>
            <a:ext cx="575201" cy="65913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TextBox 72"/>
          <p:cNvSpPr txBox="1"/>
          <p:nvPr/>
        </p:nvSpPr>
        <p:spPr>
          <a:xfrm>
            <a:off x="5751727" y="5441615"/>
            <a:ext cx="1165704" cy="215444"/>
          </a:xfrm>
          <a:prstGeom prst="rect">
            <a:avLst/>
          </a:prstGeom>
          <a:noFill/>
        </p:spPr>
        <p:txBody>
          <a:bodyPr wrap="none" rtlCol="0">
            <a:spAutoFit/>
          </a:bodyPr>
          <a:lstStyle/>
          <a:p>
            <a:r>
              <a:rPr lang="en-US" sz="800" dirty="0"/>
              <a:t>1990 Birthday, Shell 3.4</a:t>
            </a:r>
          </a:p>
        </p:txBody>
      </p:sp>
      <p:sp>
        <p:nvSpPr>
          <p:cNvPr id="74" name="Rectangle 73">
            <a:extLst>
              <a:ext uri="{FF2B5EF4-FFF2-40B4-BE49-F238E27FC236}">
                <a16:creationId xmlns:a16="http://schemas.microsoft.com/office/drawing/2014/main" id="{3DA681D3-BCF0-4F2C-8A20-611E37CF961A}"/>
              </a:ext>
            </a:extLst>
          </p:cNvPr>
          <p:cNvSpPr/>
          <p:nvPr/>
        </p:nvSpPr>
        <p:spPr>
          <a:xfrm flipV="1">
            <a:off x="5911572" y="5641704"/>
            <a:ext cx="575201" cy="65913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5" name="Rectangle 74">
            <a:extLst>
              <a:ext uri="{FF2B5EF4-FFF2-40B4-BE49-F238E27FC236}">
                <a16:creationId xmlns:a16="http://schemas.microsoft.com/office/drawing/2014/main" id="{3DA681D3-BCF0-4F2C-8A20-611E37CF961A}"/>
              </a:ext>
            </a:extLst>
          </p:cNvPr>
          <p:cNvSpPr/>
          <p:nvPr/>
        </p:nvSpPr>
        <p:spPr>
          <a:xfrm flipV="1">
            <a:off x="3943617" y="5764917"/>
            <a:ext cx="575201" cy="65913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75">
            <a:extLst>
              <a:ext uri="{FF2B5EF4-FFF2-40B4-BE49-F238E27FC236}">
                <a16:creationId xmlns:a16="http://schemas.microsoft.com/office/drawing/2014/main" id="{3DA681D3-BCF0-4F2C-8A20-611E37CF961A}"/>
              </a:ext>
            </a:extLst>
          </p:cNvPr>
          <p:cNvSpPr/>
          <p:nvPr/>
        </p:nvSpPr>
        <p:spPr>
          <a:xfrm flipV="1">
            <a:off x="4743386" y="5735809"/>
            <a:ext cx="575201" cy="65913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Rectangle 76">
            <a:extLst>
              <a:ext uri="{FF2B5EF4-FFF2-40B4-BE49-F238E27FC236}">
                <a16:creationId xmlns:a16="http://schemas.microsoft.com/office/drawing/2014/main" id="{3DA681D3-BCF0-4F2C-8A20-611E37CF961A}"/>
              </a:ext>
            </a:extLst>
          </p:cNvPr>
          <p:cNvSpPr/>
          <p:nvPr/>
        </p:nvSpPr>
        <p:spPr>
          <a:xfrm flipV="1">
            <a:off x="7244662" y="5752988"/>
            <a:ext cx="575201" cy="65913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Rectangle 77">
            <a:extLst>
              <a:ext uri="{FF2B5EF4-FFF2-40B4-BE49-F238E27FC236}">
                <a16:creationId xmlns:a16="http://schemas.microsoft.com/office/drawing/2014/main" id="{3DA681D3-BCF0-4F2C-8A20-611E37CF961A}"/>
              </a:ext>
            </a:extLst>
          </p:cNvPr>
          <p:cNvSpPr/>
          <p:nvPr/>
        </p:nvSpPr>
        <p:spPr>
          <a:xfrm flipV="1">
            <a:off x="8142367" y="5719540"/>
            <a:ext cx="575201" cy="65913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9" name="TextBox 78"/>
          <p:cNvSpPr txBox="1"/>
          <p:nvPr/>
        </p:nvSpPr>
        <p:spPr>
          <a:xfrm>
            <a:off x="8254568" y="5274960"/>
            <a:ext cx="1265471" cy="369332"/>
          </a:xfrm>
          <a:prstGeom prst="rect">
            <a:avLst/>
          </a:prstGeom>
          <a:noFill/>
        </p:spPr>
        <p:txBody>
          <a:bodyPr wrap="square" rtlCol="0">
            <a:spAutoFit/>
          </a:bodyPr>
          <a:lstStyle/>
          <a:p>
            <a:r>
              <a:rPr lang="en-US" dirty="0"/>
              <a:t>2007</a:t>
            </a:r>
          </a:p>
        </p:txBody>
      </p:sp>
      <p:sp>
        <p:nvSpPr>
          <p:cNvPr id="80" name="TextBox 79"/>
          <p:cNvSpPr txBox="1"/>
          <p:nvPr/>
        </p:nvSpPr>
        <p:spPr>
          <a:xfrm>
            <a:off x="5063519" y="5151538"/>
            <a:ext cx="1714124" cy="646331"/>
          </a:xfrm>
          <a:prstGeom prst="rect">
            <a:avLst/>
          </a:prstGeom>
          <a:noFill/>
        </p:spPr>
        <p:txBody>
          <a:bodyPr wrap="none" rtlCol="0">
            <a:spAutoFit/>
          </a:bodyPr>
          <a:lstStyle/>
          <a:p>
            <a:r>
              <a:rPr lang="en-US" dirty="0"/>
              <a:t>Shell 2.5 1987</a:t>
            </a:r>
          </a:p>
          <a:p>
            <a:r>
              <a:rPr lang="en-US" dirty="0"/>
              <a:t>Bradley Johnson</a:t>
            </a:r>
          </a:p>
        </p:txBody>
      </p:sp>
      <p:sp>
        <p:nvSpPr>
          <p:cNvPr id="81" name="Oval 80"/>
          <p:cNvSpPr/>
          <p:nvPr/>
        </p:nvSpPr>
        <p:spPr>
          <a:xfrm>
            <a:off x="96644" y="5613683"/>
            <a:ext cx="885018" cy="69469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01052" y="5597580"/>
            <a:ext cx="885018" cy="694694"/>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3116" y="5287761"/>
            <a:ext cx="2204386" cy="369332"/>
          </a:xfrm>
          <a:prstGeom prst="rect">
            <a:avLst/>
          </a:prstGeom>
          <a:noFill/>
        </p:spPr>
        <p:txBody>
          <a:bodyPr wrap="none" rtlCol="0">
            <a:spAutoFit/>
          </a:bodyPr>
          <a:lstStyle/>
          <a:p>
            <a:r>
              <a:rPr lang="en-US" dirty="0"/>
              <a:t>NAME CHANGE(VISA)</a:t>
            </a:r>
          </a:p>
        </p:txBody>
      </p:sp>
      <p:cxnSp>
        <p:nvCxnSpPr>
          <p:cNvPr id="85" name="Straight Connector 84"/>
          <p:cNvCxnSpPr/>
          <p:nvPr/>
        </p:nvCxnSpPr>
        <p:spPr>
          <a:xfrm flipV="1">
            <a:off x="52284" y="5401775"/>
            <a:ext cx="2049294" cy="906602"/>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3DA681D3-BCF0-4F2C-8A20-611E37CF961A}"/>
              </a:ext>
            </a:extLst>
          </p:cNvPr>
          <p:cNvSpPr/>
          <p:nvPr/>
        </p:nvSpPr>
        <p:spPr>
          <a:xfrm flipV="1">
            <a:off x="62376" y="5586441"/>
            <a:ext cx="2031703" cy="80850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8" name="Straight Connector 87"/>
          <p:cNvCxnSpPr>
            <a:stCxn id="48" idx="1"/>
          </p:cNvCxnSpPr>
          <p:nvPr/>
        </p:nvCxnSpPr>
        <p:spPr>
          <a:xfrm>
            <a:off x="5019550" y="5077040"/>
            <a:ext cx="4251059" cy="74498"/>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1378634" y="3365029"/>
            <a:ext cx="1099428" cy="1195056"/>
          </a:xfrm>
          <a:prstGeom prst="line">
            <a:avLst/>
          </a:prstGeom>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7257153" y="4456533"/>
            <a:ext cx="2819490" cy="369332"/>
          </a:xfrm>
          <a:prstGeom prst="rect">
            <a:avLst/>
          </a:prstGeom>
        </p:spPr>
        <p:txBody>
          <a:bodyPr wrap="none">
            <a:spAutoFit/>
          </a:bodyPr>
          <a:lstStyle/>
          <a:p>
            <a:r>
              <a:rPr lang="en-US" dirty="0"/>
              <a:t>https://www.senate.ca.gov/</a:t>
            </a:r>
          </a:p>
        </p:txBody>
      </p:sp>
      <p:pic>
        <p:nvPicPr>
          <p:cNvPr id="92" name="Picture 91"/>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824623" y="2682361"/>
            <a:ext cx="1158240" cy="1609344"/>
          </a:xfrm>
          <a:prstGeom prst="rect">
            <a:avLst/>
          </a:prstGeom>
        </p:spPr>
      </p:pic>
      <p:pic>
        <p:nvPicPr>
          <p:cNvPr id="93" name="Picture 9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78412" y="2749796"/>
            <a:ext cx="2886075" cy="1581150"/>
          </a:xfrm>
          <a:prstGeom prst="rect">
            <a:avLst/>
          </a:prstGeom>
        </p:spPr>
      </p:pic>
      <p:sp>
        <p:nvSpPr>
          <p:cNvPr id="94" name="Rectangle 93">
            <a:extLst>
              <a:ext uri="{FF2B5EF4-FFF2-40B4-BE49-F238E27FC236}">
                <a16:creationId xmlns:a16="http://schemas.microsoft.com/office/drawing/2014/main" id="{3DA681D3-BCF0-4F2C-8A20-611E37CF961A}"/>
              </a:ext>
            </a:extLst>
          </p:cNvPr>
          <p:cNvSpPr/>
          <p:nvPr/>
        </p:nvSpPr>
        <p:spPr>
          <a:xfrm flipV="1">
            <a:off x="42091" y="836727"/>
            <a:ext cx="11845755" cy="574691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6" name="Title 95"/>
          <p:cNvSpPr>
            <a:spLocks noGrp="1"/>
          </p:cNvSpPr>
          <p:nvPr>
            <p:ph type="title"/>
          </p:nvPr>
        </p:nvSpPr>
        <p:spPr/>
        <p:txBody>
          <a:bodyPr/>
          <a:lstStyle/>
          <a:p>
            <a:r>
              <a:rPr lang="en-US" sz="4400" kern="1200" dirty="0">
                <a:solidFill>
                  <a:srgbClr val="000000"/>
                </a:solidFill>
                <a:effectLst/>
                <a:latin typeface="Calibri Light" panose="020F0302020204030204" pitchFamily="34" charset="0"/>
                <a:ea typeface="+mj-ea"/>
                <a:cs typeface="+mj-cs"/>
              </a:rPr>
              <a:t>CPVA §Assault</a:t>
            </a:r>
            <a:r>
              <a:rPr lang="en-US" sz="4400" kern="1200" baseline="0" dirty="0">
                <a:solidFill>
                  <a:srgbClr val="000000"/>
                </a:solidFill>
                <a:effectLst/>
                <a:latin typeface="Calibri Light" panose="020F0302020204030204" pitchFamily="34" charset="0"/>
                <a:ea typeface="+mj-ea"/>
                <a:cs typeface="+mj-cs"/>
              </a:rPr>
              <a:t> </a:t>
            </a:r>
            <a:r>
              <a:rPr lang="en-US" sz="4400" kern="1200" baseline="0" dirty="0" err="1">
                <a:solidFill>
                  <a:srgbClr val="000000"/>
                </a:solidFill>
                <a:effectLst/>
                <a:latin typeface="Calibri Light" panose="020F0302020204030204" pitchFamily="34" charset="0"/>
                <a:ea typeface="+mj-ea"/>
                <a:cs typeface="+mj-cs"/>
              </a:rPr>
              <a:t>Automted</a:t>
            </a:r>
            <a:r>
              <a:rPr lang="en-US" sz="4400" kern="1200" baseline="0" dirty="0">
                <a:solidFill>
                  <a:srgbClr val="000000"/>
                </a:solidFill>
                <a:effectLst/>
                <a:latin typeface="Calibri Light" panose="020F0302020204030204" pitchFamily="34" charset="0"/>
                <a:ea typeface="+mj-ea"/>
                <a:cs typeface="+mj-cs"/>
              </a:rPr>
              <a:t> §187,PREA subsumed; family</a:t>
            </a:r>
            <a:endParaRPr lang="en-US" dirty="0"/>
          </a:p>
        </p:txBody>
      </p:sp>
    </p:spTree>
    <p:extLst>
      <p:ext uri="{BB962C8B-B14F-4D97-AF65-F5344CB8AC3E}">
        <p14:creationId xmlns:p14="http://schemas.microsoft.com/office/powerpoint/2010/main" val="3269104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5862" y="696815"/>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7" name="TextBox 6"/>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047584" y="2685523"/>
            <a:ext cx="507611" cy="663095"/>
          </a:xfrm>
          <a:prstGeom prst="rect">
            <a:avLst/>
          </a:prstGeom>
        </p:spPr>
      </p:pic>
      <p:sp>
        <p:nvSpPr>
          <p:cNvPr id="2" name="TextBox 1"/>
          <p:cNvSpPr txBox="1"/>
          <p:nvPr/>
        </p:nvSpPr>
        <p:spPr>
          <a:xfrm>
            <a:off x="2264898" y="1237957"/>
            <a:ext cx="3099182" cy="369332"/>
          </a:xfrm>
          <a:prstGeom prst="rect">
            <a:avLst/>
          </a:prstGeom>
          <a:noFill/>
        </p:spPr>
        <p:txBody>
          <a:bodyPr wrap="none" rtlCol="0">
            <a:spAutoFit/>
          </a:bodyPr>
          <a:lstStyle/>
          <a:p>
            <a:r>
              <a:rPr lang="en-US" dirty="0" err="1"/>
              <a:t>Angela.St</a:t>
            </a:r>
            <a:r>
              <a:rPr lang="en-US" dirty="0"/>
              <a:t>. </a:t>
            </a:r>
            <a:r>
              <a:rPr lang="en-US" dirty="0" err="1"/>
              <a:t>Francis.St</a:t>
            </a:r>
            <a:r>
              <a:rPr lang="en-US" dirty="0"/>
              <a:t>. </a:t>
            </a:r>
            <a:r>
              <a:rPr lang="en-US" dirty="0" err="1"/>
              <a:t>Petersson</a:t>
            </a:r>
            <a:endParaRPr lang="en-US" dirty="0"/>
          </a:p>
        </p:txBody>
      </p:sp>
      <p:pic>
        <p:nvPicPr>
          <p:cNvPr id="84" name="Picture 83"/>
          <p:cNvPicPr>
            <a:picLocks noChangeAspect="1"/>
          </p:cNvPicPr>
          <p:nvPr/>
        </p:nvPicPr>
        <p:blipFill>
          <a:blip r:embed="rId3"/>
          <a:stretch>
            <a:fillRect/>
          </a:stretch>
        </p:blipFill>
        <p:spPr>
          <a:xfrm>
            <a:off x="2970811" y="1631844"/>
            <a:ext cx="530461" cy="604028"/>
          </a:xfrm>
          <a:prstGeom prst="rect">
            <a:avLst/>
          </a:prstGeom>
        </p:spPr>
      </p:pic>
      <p:sp>
        <p:nvSpPr>
          <p:cNvPr id="3" name="TextBox 2"/>
          <p:cNvSpPr txBox="1"/>
          <p:nvPr/>
        </p:nvSpPr>
        <p:spPr>
          <a:xfrm>
            <a:off x="3699574" y="1786401"/>
            <a:ext cx="5880456" cy="369332"/>
          </a:xfrm>
          <a:prstGeom prst="rect">
            <a:avLst/>
          </a:prstGeom>
          <a:noFill/>
        </p:spPr>
        <p:txBody>
          <a:bodyPr wrap="none" rtlCol="0">
            <a:spAutoFit/>
          </a:bodyPr>
          <a:lstStyle/>
          <a:p>
            <a:r>
              <a:rPr lang="en-US" strike="sngStrike" dirty="0"/>
              <a:t>Hi Man, how are you, I have not seen. </a:t>
            </a:r>
            <a:r>
              <a:rPr lang="en-US" strike="sngStrike" dirty="0" err="1"/>
              <a:t>Welcom</a:t>
            </a:r>
            <a:r>
              <a:rPr lang="en-US" strike="sngStrike" dirty="0"/>
              <a:t> to our home?</a:t>
            </a:r>
          </a:p>
        </p:txBody>
      </p:sp>
      <p:cxnSp>
        <p:nvCxnSpPr>
          <p:cNvPr id="14" name="Straight Connector 13"/>
          <p:cNvCxnSpPr/>
          <p:nvPr/>
        </p:nvCxnSpPr>
        <p:spPr>
          <a:xfrm>
            <a:off x="4148937" y="1845349"/>
            <a:ext cx="1377460" cy="87220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2123812" y="1584332"/>
            <a:ext cx="1377460" cy="8722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3DA681D3-BCF0-4F2C-8A20-611E37CF961A}"/>
              </a:ext>
            </a:extLst>
          </p:cNvPr>
          <p:cNvSpPr/>
          <p:nvPr/>
        </p:nvSpPr>
        <p:spPr>
          <a:xfrm flipV="1">
            <a:off x="2848836" y="1662074"/>
            <a:ext cx="538111" cy="71056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5" name="Rectangle 94">
            <a:extLst>
              <a:ext uri="{FF2B5EF4-FFF2-40B4-BE49-F238E27FC236}">
                <a16:creationId xmlns:a16="http://schemas.microsoft.com/office/drawing/2014/main" id="{3DA681D3-BCF0-4F2C-8A20-611E37CF961A}"/>
              </a:ext>
            </a:extLst>
          </p:cNvPr>
          <p:cNvSpPr/>
          <p:nvPr/>
        </p:nvSpPr>
        <p:spPr>
          <a:xfrm flipV="1">
            <a:off x="3081596" y="2600328"/>
            <a:ext cx="538111" cy="71056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TextBox 23"/>
          <p:cNvSpPr txBox="1"/>
          <p:nvPr/>
        </p:nvSpPr>
        <p:spPr>
          <a:xfrm>
            <a:off x="787791" y="1786401"/>
            <a:ext cx="652743" cy="369332"/>
          </a:xfrm>
          <a:prstGeom prst="rect">
            <a:avLst/>
          </a:prstGeom>
          <a:noFill/>
        </p:spPr>
        <p:txBody>
          <a:bodyPr wrap="none" rtlCol="0">
            <a:spAutoFit/>
          </a:bodyPr>
          <a:lstStyle/>
          <a:p>
            <a:r>
              <a:rPr lang="en-US" dirty="0"/>
              <a:t>2000</a:t>
            </a:r>
          </a:p>
        </p:txBody>
      </p:sp>
      <p:sp>
        <p:nvSpPr>
          <p:cNvPr id="25" name="TextBox 24"/>
          <p:cNvSpPr txBox="1"/>
          <p:nvPr/>
        </p:nvSpPr>
        <p:spPr>
          <a:xfrm>
            <a:off x="3836387" y="2660011"/>
            <a:ext cx="6128729" cy="646331"/>
          </a:xfrm>
          <a:prstGeom prst="rect">
            <a:avLst/>
          </a:prstGeom>
          <a:noFill/>
        </p:spPr>
        <p:txBody>
          <a:bodyPr wrap="none" rtlCol="0">
            <a:spAutoFit/>
          </a:bodyPr>
          <a:lstStyle/>
          <a:p>
            <a:r>
              <a:rPr lang="en-US" strike="sngStrike" dirty="0"/>
              <a:t>I am fine man, I have my silver tab paints from </a:t>
            </a:r>
            <a:r>
              <a:rPr lang="en-US" strike="sngStrike" dirty="0" err="1"/>
              <a:t>Roos</a:t>
            </a:r>
            <a:r>
              <a:rPr lang="en-US" strike="sngStrike" dirty="0"/>
              <a:t> in Hayward</a:t>
            </a:r>
          </a:p>
          <a:p>
            <a:r>
              <a:rPr lang="en-US" strike="sngStrike" dirty="0"/>
              <a:t>My brown and blue van long </a:t>
            </a:r>
            <a:r>
              <a:rPr lang="en-US" strike="sngStrike" dirty="0" err="1"/>
              <a:t>sleve</a:t>
            </a:r>
            <a:r>
              <a:rPr lang="en-US" strike="sngStrike" dirty="0"/>
              <a:t> skateboard shirt</a:t>
            </a:r>
          </a:p>
        </p:txBody>
      </p:sp>
      <p:sp>
        <p:nvSpPr>
          <p:cNvPr id="30" name="TextBox 29"/>
          <p:cNvSpPr txBox="1"/>
          <p:nvPr/>
        </p:nvSpPr>
        <p:spPr>
          <a:xfrm>
            <a:off x="8088923" y="2719395"/>
            <a:ext cx="825867" cy="215444"/>
          </a:xfrm>
          <a:prstGeom prst="rect">
            <a:avLst/>
          </a:prstGeom>
          <a:solidFill>
            <a:srgbClr val="FF0000"/>
          </a:solidFill>
        </p:spPr>
        <p:txBody>
          <a:bodyPr wrap="none" rtlCol="0">
            <a:spAutoFit/>
          </a:bodyPr>
          <a:lstStyle/>
          <a:p>
            <a:r>
              <a:rPr lang="en-US" sz="800" dirty="0">
                <a:solidFill>
                  <a:schemeClr val="bg1"/>
                </a:solidFill>
              </a:rPr>
              <a:t>Ross, California</a:t>
            </a:r>
          </a:p>
        </p:txBody>
      </p:sp>
      <p:cxnSp>
        <p:nvCxnSpPr>
          <p:cNvPr id="35" name="Straight Connector 34"/>
          <p:cNvCxnSpPr/>
          <p:nvPr/>
        </p:nvCxnSpPr>
        <p:spPr>
          <a:xfrm>
            <a:off x="1871003" y="3386402"/>
            <a:ext cx="9720775" cy="0"/>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86628" y="2155733"/>
            <a:ext cx="1205150" cy="1205150"/>
          </a:xfrm>
          <a:prstGeom prst="rect">
            <a:avLst/>
          </a:prstGeom>
        </p:spPr>
      </p:pic>
      <p:cxnSp>
        <p:nvCxnSpPr>
          <p:cNvPr id="46" name="Straight Connector 45"/>
          <p:cNvCxnSpPr/>
          <p:nvPr/>
        </p:nvCxnSpPr>
        <p:spPr>
          <a:xfrm>
            <a:off x="9861452" y="1988368"/>
            <a:ext cx="1941342" cy="1398034"/>
          </a:xfrm>
          <a:prstGeom prst="line">
            <a:avLst/>
          </a:prstGeom>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3DA681D3-BCF0-4F2C-8A20-611E37CF961A}"/>
              </a:ext>
            </a:extLst>
          </p:cNvPr>
          <p:cNvSpPr/>
          <p:nvPr/>
        </p:nvSpPr>
        <p:spPr>
          <a:xfrm flipV="1">
            <a:off x="10257636" y="2080631"/>
            <a:ext cx="1446684" cy="116900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8" name="Rectangle 97">
            <a:extLst>
              <a:ext uri="{FF2B5EF4-FFF2-40B4-BE49-F238E27FC236}">
                <a16:creationId xmlns:a16="http://schemas.microsoft.com/office/drawing/2014/main" id="{3DA681D3-BCF0-4F2C-8A20-611E37CF961A}"/>
              </a:ext>
            </a:extLst>
          </p:cNvPr>
          <p:cNvSpPr/>
          <p:nvPr/>
        </p:nvSpPr>
        <p:spPr>
          <a:xfrm flipV="1">
            <a:off x="4947882" y="3960984"/>
            <a:ext cx="538111" cy="71056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9" name="Rectangle 98">
            <a:extLst>
              <a:ext uri="{FF2B5EF4-FFF2-40B4-BE49-F238E27FC236}">
                <a16:creationId xmlns:a16="http://schemas.microsoft.com/office/drawing/2014/main" id="{3DA681D3-BCF0-4F2C-8A20-611E37CF961A}"/>
              </a:ext>
            </a:extLst>
          </p:cNvPr>
          <p:cNvSpPr/>
          <p:nvPr/>
        </p:nvSpPr>
        <p:spPr>
          <a:xfrm flipV="1">
            <a:off x="5237478" y="2972188"/>
            <a:ext cx="538111" cy="71056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0" name="Picture 99"/>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3291763" y="3708567"/>
            <a:ext cx="507611" cy="663095"/>
          </a:xfrm>
          <a:prstGeom prst="rect">
            <a:avLst/>
          </a:prstGeom>
        </p:spPr>
      </p:pic>
      <p:pic>
        <p:nvPicPr>
          <p:cNvPr id="55" name="Picture 5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055908" y="3654064"/>
            <a:ext cx="496998" cy="740094"/>
          </a:xfrm>
          <a:prstGeom prst="rect">
            <a:avLst/>
          </a:prstGeom>
        </p:spPr>
      </p:pic>
      <p:sp>
        <p:nvSpPr>
          <p:cNvPr id="60" name="TextBox 59"/>
          <p:cNvSpPr txBox="1"/>
          <p:nvPr/>
        </p:nvSpPr>
        <p:spPr>
          <a:xfrm>
            <a:off x="3883620" y="3848067"/>
            <a:ext cx="3245825" cy="369332"/>
          </a:xfrm>
          <a:prstGeom prst="rect">
            <a:avLst/>
          </a:prstGeom>
          <a:noFill/>
        </p:spPr>
        <p:txBody>
          <a:bodyPr wrap="none" rtlCol="0">
            <a:spAutoFit/>
          </a:bodyPr>
          <a:lstStyle/>
          <a:p>
            <a:r>
              <a:rPr lang="en-US" strike="sngStrike" dirty="0"/>
              <a:t>What happed to this guys teeth?</a:t>
            </a:r>
          </a:p>
        </p:txBody>
      </p:sp>
      <p:pic>
        <p:nvPicPr>
          <p:cNvPr id="101" name="Picture 100"/>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240693" y="3745354"/>
            <a:ext cx="473652" cy="648804"/>
          </a:xfrm>
          <a:prstGeom prst="rect">
            <a:avLst/>
          </a:prstGeom>
        </p:spPr>
      </p:pic>
      <p:cxnSp>
        <p:nvCxnSpPr>
          <p:cNvPr id="103" name="Straight Connector 102"/>
          <p:cNvCxnSpPr/>
          <p:nvPr/>
        </p:nvCxnSpPr>
        <p:spPr>
          <a:xfrm flipV="1">
            <a:off x="6639802" y="3708567"/>
            <a:ext cx="1547595" cy="807162"/>
          </a:xfrm>
          <a:prstGeom prst="line">
            <a:avLst/>
          </a:prstGeom>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3DA681D3-BCF0-4F2C-8A20-611E37CF961A}"/>
              </a:ext>
            </a:extLst>
          </p:cNvPr>
          <p:cNvSpPr/>
          <p:nvPr/>
        </p:nvSpPr>
        <p:spPr>
          <a:xfrm flipV="1">
            <a:off x="7129445" y="3731760"/>
            <a:ext cx="832869" cy="63990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4" name="Picture 103"/>
          <p:cNvPicPr>
            <a:picLocks noChangeAspect="1"/>
          </p:cNvPicPr>
          <p:nvPr/>
        </p:nvPicPr>
        <p:blipFill>
          <a:blip r:embed="rId7"/>
          <a:stretch>
            <a:fillRect/>
          </a:stretch>
        </p:blipFill>
        <p:spPr>
          <a:xfrm>
            <a:off x="4411403" y="2057676"/>
            <a:ext cx="805534" cy="421947"/>
          </a:xfrm>
          <a:prstGeom prst="rect">
            <a:avLst/>
          </a:prstGeom>
        </p:spPr>
      </p:pic>
      <p:sp>
        <p:nvSpPr>
          <p:cNvPr id="105" name="Rectangle 104">
            <a:extLst>
              <a:ext uri="{FF2B5EF4-FFF2-40B4-BE49-F238E27FC236}">
                <a16:creationId xmlns:a16="http://schemas.microsoft.com/office/drawing/2014/main" id="{3DA681D3-BCF0-4F2C-8A20-611E37CF961A}"/>
              </a:ext>
            </a:extLst>
          </p:cNvPr>
          <p:cNvSpPr/>
          <p:nvPr/>
        </p:nvSpPr>
        <p:spPr>
          <a:xfrm flipV="1">
            <a:off x="4361135" y="2049636"/>
            <a:ext cx="855802" cy="55069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7" name="Straight Connector 106"/>
          <p:cNvCxnSpPr/>
          <p:nvPr/>
        </p:nvCxnSpPr>
        <p:spPr>
          <a:xfrm flipV="1">
            <a:off x="3047584" y="3572411"/>
            <a:ext cx="836036" cy="943318"/>
          </a:xfrm>
          <a:prstGeom prst="line">
            <a:avLst/>
          </a:prstGeom>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3DA681D3-BCF0-4F2C-8A20-611E37CF961A}"/>
              </a:ext>
            </a:extLst>
          </p:cNvPr>
          <p:cNvSpPr/>
          <p:nvPr/>
        </p:nvSpPr>
        <p:spPr>
          <a:xfrm flipV="1">
            <a:off x="3085037" y="3593366"/>
            <a:ext cx="5228969" cy="111556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9" name="TextBox 108"/>
          <p:cNvSpPr txBox="1"/>
          <p:nvPr/>
        </p:nvSpPr>
        <p:spPr>
          <a:xfrm>
            <a:off x="13504" y="3500027"/>
            <a:ext cx="1972015" cy="923330"/>
          </a:xfrm>
          <a:prstGeom prst="rect">
            <a:avLst/>
          </a:prstGeom>
          <a:noFill/>
        </p:spPr>
        <p:txBody>
          <a:bodyPr wrap="none" rtlCol="0">
            <a:spAutoFit/>
          </a:bodyPr>
          <a:lstStyle/>
          <a:p>
            <a:r>
              <a:rPr lang="en-US" dirty="0"/>
              <a:t>9/11</a:t>
            </a:r>
          </a:p>
          <a:p>
            <a:r>
              <a:rPr lang="en-US" dirty="0"/>
              <a:t>2000 WAR,</a:t>
            </a:r>
          </a:p>
          <a:p>
            <a:r>
              <a:rPr lang="en-US" dirty="0"/>
              <a:t>2001  </a:t>
            </a:r>
            <a:r>
              <a:rPr lang="en-US" sz="800" strike="sngStrike" dirty="0" err="1"/>
              <a:t>Hanedlstr.</a:t>
            </a:r>
            <a:r>
              <a:rPr lang="en-US" dirty="0" err="1"/>
              <a:t>St</a:t>
            </a:r>
            <a:r>
              <a:rPr lang="en-US" dirty="0"/>
              <a:t> Nick[]</a:t>
            </a:r>
          </a:p>
        </p:txBody>
      </p:sp>
      <p:sp>
        <p:nvSpPr>
          <p:cNvPr id="110" name="TextBox 109"/>
          <p:cNvSpPr txBox="1"/>
          <p:nvPr/>
        </p:nvSpPr>
        <p:spPr>
          <a:xfrm>
            <a:off x="291402" y="4331063"/>
            <a:ext cx="1442574" cy="369332"/>
          </a:xfrm>
          <a:prstGeom prst="rect">
            <a:avLst/>
          </a:prstGeom>
          <a:noFill/>
        </p:spPr>
        <p:txBody>
          <a:bodyPr wrap="none" rtlCol="0">
            <a:spAutoFit/>
          </a:bodyPr>
          <a:lstStyle/>
          <a:p>
            <a:r>
              <a:rPr lang="en-US" dirty="0" err="1"/>
              <a:t>SQ.INT.</a:t>
            </a:r>
            <a:r>
              <a:rPr lang="en-US" sz="800" strike="sngStrike" dirty="0" err="1"/>
              <a:t>halfwayhouse</a:t>
            </a:r>
            <a:endParaRPr lang="en-US" sz="800" strike="sngStrike" dirty="0"/>
          </a:p>
        </p:txBody>
      </p:sp>
      <p:sp>
        <p:nvSpPr>
          <p:cNvPr id="111" name="TextBox 110"/>
          <p:cNvSpPr txBox="1"/>
          <p:nvPr/>
        </p:nvSpPr>
        <p:spPr>
          <a:xfrm>
            <a:off x="1733976" y="4394158"/>
            <a:ext cx="1459823" cy="369332"/>
          </a:xfrm>
          <a:prstGeom prst="rect">
            <a:avLst/>
          </a:prstGeom>
          <a:noFill/>
        </p:spPr>
        <p:txBody>
          <a:bodyPr wrap="none" rtlCol="0">
            <a:spAutoFit/>
          </a:bodyPr>
          <a:lstStyle/>
          <a:p>
            <a:r>
              <a:rPr lang="en-US" dirty="0"/>
              <a:t>“Valley View”</a:t>
            </a:r>
          </a:p>
        </p:txBody>
      </p:sp>
      <p:pic>
        <p:nvPicPr>
          <p:cNvPr id="112" name="Picture 1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75958" y="4058402"/>
            <a:ext cx="653954" cy="639550"/>
          </a:xfrm>
          <a:prstGeom prst="rect">
            <a:avLst/>
          </a:prstGeom>
        </p:spPr>
      </p:pic>
      <p:cxnSp>
        <p:nvCxnSpPr>
          <p:cNvPr id="114" name="Straight Connector 113"/>
          <p:cNvCxnSpPr/>
          <p:nvPr/>
        </p:nvCxnSpPr>
        <p:spPr>
          <a:xfrm flipV="1">
            <a:off x="9158068" y="4024111"/>
            <a:ext cx="1822910" cy="857378"/>
          </a:xfrm>
          <a:prstGeom prst="line">
            <a:avLst/>
          </a:prstGeom>
        </p:spPr>
        <p:style>
          <a:lnRef idx="1">
            <a:schemeClr val="accent1"/>
          </a:lnRef>
          <a:fillRef idx="0">
            <a:schemeClr val="accent1"/>
          </a:fillRef>
          <a:effectRef idx="0">
            <a:schemeClr val="accent1"/>
          </a:effectRef>
          <a:fontRef idx="minor">
            <a:schemeClr val="tx1"/>
          </a:fontRef>
        </p:style>
      </p:cxnSp>
      <p:pic>
        <p:nvPicPr>
          <p:cNvPr id="115" name="Picture 114"/>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9032540" y="4128450"/>
            <a:ext cx="563202" cy="565716"/>
          </a:xfrm>
          <a:prstGeom prst="rect">
            <a:avLst/>
          </a:prstGeom>
        </p:spPr>
      </p:pic>
      <p:cxnSp>
        <p:nvCxnSpPr>
          <p:cNvPr id="118" name="Straight Connector 117"/>
          <p:cNvCxnSpPr/>
          <p:nvPr/>
        </p:nvCxnSpPr>
        <p:spPr>
          <a:xfrm>
            <a:off x="8914790" y="4128450"/>
            <a:ext cx="1188145" cy="753039"/>
          </a:xfrm>
          <a:prstGeom prst="line">
            <a:avLst/>
          </a:prstGeom>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4702344" y="4740739"/>
            <a:ext cx="1103187" cy="369332"/>
          </a:xfrm>
          <a:prstGeom prst="rect">
            <a:avLst/>
          </a:prstGeom>
          <a:noFill/>
        </p:spPr>
        <p:txBody>
          <a:bodyPr wrap="none" rtlCol="0">
            <a:spAutoFit/>
          </a:bodyPr>
          <a:lstStyle/>
          <a:p>
            <a:r>
              <a:rPr lang="en-US" b="1" dirty="0"/>
              <a:t>FBI:WMD</a:t>
            </a:r>
          </a:p>
        </p:txBody>
      </p:sp>
      <p:pic>
        <p:nvPicPr>
          <p:cNvPr id="120" name="Picture 1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504553" y="4128450"/>
            <a:ext cx="904346" cy="506434"/>
          </a:xfrm>
          <a:prstGeom prst="rect">
            <a:avLst/>
          </a:prstGeom>
        </p:spPr>
      </p:pic>
      <p:cxnSp>
        <p:nvCxnSpPr>
          <p:cNvPr id="121" name="Straight Connector 120"/>
          <p:cNvCxnSpPr/>
          <p:nvPr/>
        </p:nvCxnSpPr>
        <p:spPr>
          <a:xfrm>
            <a:off x="9067190" y="4280850"/>
            <a:ext cx="2735604" cy="90812"/>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3DA681D3-BCF0-4F2C-8A20-611E37CF961A}"/>
              </a:ext>
            </a:extLst>
          </p:cNvPr>
          <p:cNvSpPr/>
          <p:nvPr/>
        </p:nvSpPr>
        <p:spPr>
          <a:xfrm flipV="1">
            <a:off x="9829716" y="4032733"/>
            <a:ext cx="1769152" cy="72618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4" name="Rectangle 123">
            <a:extLst>
              <a:ext uri="{FF2B5EF4-FFF2-40B4-BE49-F238E27FC236}">
                <a16:creationId xmlns:a16="http://schemas.microsoft.com/office/drawing/2014/main" id="{3DA681D3-BCF0-4F2C-8A20-611E37CF961A}"/>
              </a:ext>
            </a:extLst>
          </p:cNvPr>
          <p:cNvSpPr/>
          <p:nvPr/>
        </p:nvSpPr>
        <p:spPr>
          <a:xfrm flipV="1">
            <a:off x="8954142" y="4058441"/>
            <a:ext cx="685605" cy="72618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26" name="Picture 125"/>
          <p:cNvPicPr>
            <a:picLocks noChangeAspect="1"/>
          </p:cNvPicPr>
          <p:nvPr/>
        </p:nvPicPr>
        <p:blipFill>
          <a:blip r:embed="rId11"/>
          <a:stretch>
            <a:fillRect/>
          </a:stretch>
        </p:blipFill>
        <p:spPr>
          <a:xfrm>
            <a:off x="2278009" y="6084130"/>
            <a:ext cx="1095509" cy="726777"/>
          </a:xfrm>
          <a:prstGeom prst="rect">
            <a:avLst/>
          </a:prstGeom>
        </p:spPr>
      </p:pic>
      <p:pic>
        <p:nvPicPr>
          <p:cNvPr id="127" name="Picture 1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501793" y="5144479"/>
            <a:ext cx="818380" cy="982056"/>
          </a:xfrm>
          <a:prstGeom prst="rect">
            <a:avLst/>
          </a:prstGeom>
        </p:spPr>
      </p:pic>
      <p:pic>
        <p:nvPicPr>
          <p:cNvPr id="128" name="Picture 12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33844" y="5133794"/>
            <a:ext cx="814309" cy="985953"/>
          </a:xfrm>
          <a:prstGeom prst="rect">
            <a:avLst/>
          </a:prstGeom>
        </p:spPr>
      </p:pic>
      <p:pic>
        <p:nvPicPr>
          <p:cNvPr id="129" name="Picture 12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077876" y="5309757"/>
            <a:ext cx="936008" cy="701103"/>
          </a:xfrm>
          <a:prstGeom prst="rect">
            <a:avLst/>
          </a:prstGeom>
        </p:spPr>
      </p:pic>
      <p:cxnSp>
        <p:nvCxnSpPr>
          <p:cNvPr id="131" name="Straight Connector 130"/>
          <p:cNvCxnSpPr/>
          <p:nvPr/>
        </p:nvCxnSpPr>
        <p:spPr>
          <a:xfrm flipV="1">
            <a:off x="7077876" y="5190274"/>
            <a:ext cx="1011048" cy="954644"/>
          </a:xfrm>
          <a:prstGeom prst="line">
            <a:avLst/>
          </a:prstGeom>
        </p:spPr>
        <p:style>
          <a:lnRef idx="1">
            <a:schemeClr val="accent1"/>
          </a:lnRef>
          <a:fillRef idx="0">
            <a:schemeClr val="accent1"/>
          </a:fillRef>
          <a:effectRef idx="0">
            <a:schemeClr val="accent1"/>
          </a:effectRef>
          <a:fontRef idx="minor">
            <a:schemeClr val="tx1"/>
          </a:fontRef>
        </p:style>
      </p:cxnSp>
      <p:sp>
        <p:nvSpPr>
          <p:cNvPr id="132" name="TextBox 131"/>
          <p:cNvSpPr txBox="1"/>
          <p:nvPr/>
        </p:nvSpPr>
        <p:spPr>
          <a:xfrm>
            <a:off x="8501857" y="5653890"/>
            <a:ext cx="946093" cy="215444"/>
          </a:xfrm>
          <a:prstGeom prst="rect">
            <a:avLst/>
          </a:prstGeom>
          <a:noFill/>
        </p:spPr>
        <p:txBody>
          <a:bodyPr wrap="none" rtlCol="0">
            <a:spAutoFit/>
          </a:bodyPr>
          <a:lstStyle/>
          <a:p>
            <a:r>
              <a:rPr lang="en-US" sz="800" strike="sngStrike" dirty="0" err="1"/>
              <a:t>Apple.paybytouch</a:t>
            </a:r>
            <a:endParaRPr lang="en-US" sz="800" strike="sngStrike" dirty="0"/>
          </a:p>
        </p:txBody>
      </p:sp>
      <p:sp>
        <p:nvSpPr>
          <p:cNvPr id="133" name="TextBox 132"/>
          <p:cNvSpPr txBox="1"/>
          <p:nvPr/>
        </p:nvSpPr>
        <p:spPr>
          <a:xfrm>
            <a:off x="8513690" y="5307641"/>
            <a:ext cx="2831224" cy="369332"/>
          </a:xfrm>
          <a:prstGeom prst="rect">
            <a:avLst/>
          </a:prstGeom>
          <a:noFill/>
        </p:spPr>
        <p:txBody>
          <a:bodyPr wrap="none" rtlCol="0">
            <a:spAutoFit/>
          </a:bodyPr>
          <a:lstStyle/>
          <a:p>
            <a:r>
              <a:rPr lang="en-US" dirty="0"/>
              <a:t>1/4-us.NAMCCHAFE</a:t>
            </a:r>
            <a:r>
              <a:rPr lang="en-US" sz="800" strike="sngStrike" dirty="0"/>
              <a:t>(free pizza).(</a:t>
            </a:r>
            <a:r>
              <a:rPr lang="en-US" sz="800" strike="sngStrike" dirty="0" err="1"/>
              <a:t>delat</a:t>
            </a:r>
            <a:r>
              <a:rPr lang="en-US" sz="800" strike="sngStrike" dirty="0"/>
              <a:t>)</a:t>
            </a:r>
          </a:p>
        </p:txBody>
      </p:sp>
      <p:sp>
        <p:nvSpPr>
          <p:cNvPr id="134" name="TextBox 133"/>
          <p:cNvSpPr txBox="1"/>
          <p:nvPr/>
        </p:nvSpPr>
        <p:spPr>
          <a:xfrm>
            <a:off x="10656805" y="5341059"/>
            <a:ext cx="599844" cy="215444"/>
          </a:xfrm>
          <a:prstGeom prst="rect">
            <a:avLst/>
          </a:prstGeom>
          <a:noFill/>
        </p:spPr>
        <p:txBody>
          <a:bodyPr wrap="none" rtlCol="0">
            <a:spAutoFit/>
          </a:bodyPr>
          <a:lstStyle/>
          <a:p>
            <a:r>
              <a:rPr lang="en-US" sz="800" strike="sngStrike" dirty="0" err="1"/>
              <a:t>petersson</a:t>
            </a:r>
            <a:endParaRPr lang="en-US" sz="800" strike="sngStrike" dirty="0"/>
          </a:p>
        </p:txBody>
      </p:sp>
      <p:sp>
        <p:nvSpPr>
          <p:cNvPr id="135" name="TextBox 134"/>
          <p:cNvSpPr txBox="1"/>
          <p:nvPr/>
        </p:nvSpPr>
        <p:spPr>
          <a:xfrm>
            <a:off x="10446269" y="5384585"/>
            <a:ext cx="431528" cy="215444"/>
          </a:xfrm>
          <a:prstGeom prst="rect">
            <a:avLst/>
          </a:prstGeom>
          <a:noFill/>
        </p:spPr>
        <p:txBody>
          <a:bodyPr wrap="none" rtlCol="0">
            <a:spAutoFit/>
          </a:bodyPr>
          <a:lstStyle/>
          <a:p>
            <a:r>
              <a:rPr lang="en-US" sz="800" strike="sngStrike" dirty="0"/>
              <a:t>&amp;!1/4</a:t>
            </a:r>
          </a:p>
        </p:txBody>
      </p:sp>
      <p:sp>
        <p:nvSpPr>
          <p:cNvPr id="136" name="Rectangle 135">
            <a:extLst>
              <a:ext uri="{FF2B5EF4-FFF2-40B4-BE49-F238E27FC236}">
                <a16:creationId xmlns:a16="http://schemas.microsoft.com/office/drawing/2014/main" id="{3DA681D3-BCF0-4F2C-8A20-611E37CF961A}"/>
              </a:ext>
            </a:extLst>
          </p:cNvPr>
          <p:cNvSpPr/>
          <p:nvPr/>
        </p:nvSpPr>
        <p:spPr>
          <a:xfrm flipV="1">
            <a:off x="6996885" y="5272415"/>
            <a:ext cx="4601983" cy="72618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7" name="Picture 136"/>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7006391" y="5944515"/>
            <a:ext cx="407208" cy="619762"/>
          </a:xfrm>
          <a:prstGeom prst="rect">
            <a:avLst/>
          </a:prstGeom>
        </p:spPr>
      </p:pic>
      <p:cxnSp>
        <p:nvCxnSpPr>
          <p:cNvPr id="139" name="Straight Connector 138"/>
          <p:cNvCxnSpPr/>
          <p:nvPr/>
        </p:nvCxnSpPr>
        <p:spPr>
          <a:xfrm>
            <a:off x="6731390" y="6040846"/>
            <a:ext cx="1357533" cy="303823"/>
          </a:xfrm>
          <a:prstGeom prst="line">
            <a:avLst/>
          </a:prstGeom>
        </p:spPr>
        <p:style>
          <a:lnRef idx="1">
            <a:schemeClr val="accent1"/>
          </a:lnRef>
          <a:fillRef idx="0">
            <a:schemeClr val="accent1"/>
          </a:fillRef>
          <a:effectRef idx="0">
            <a:schemeClr val="accent1"/>
          </a:effectRef>
          <a:fontRef idx="minor">
            <a:schemeClr val="tx1"/>
          </a:fontRef>
        </p:style>
      </p:cxnSp>
      <p:pic>
        <p:nvPicPr>
          <p:cNvPr id="140" name="Picture 139"/>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237654" y="6258668"/>
            <a:ext cx="372112" cy="372112"/>
          </a:xfrm>
          <a:prstGeom prst="rect">
            <a:avLst/>
          </a:prstGeom>
        </p:spPr>
      </p:pic>
      <p:pic>
        <p:nvPicPr>
          <p:cNvPr id="141" name="Picture 140"/>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081376" y="6132654"/>
            <a:ext cx="678253" cy="678253"/>
          </a:xfrm>
          <a:prstGeom prst="rect">
            <a:avLst/>
          </a:prstGeom>
        </p:spPr>
      </p:pic>
      <p:sp>
        <p:nvSpPr>
          <p:cNvPr id="142" name="Rectangle 141">
            <a:extLst>
              <a:ext uri="{FF2B5EF4-FFF2-40B4-BE49-F238E27FC236}">
                <a16:creationId xmlns:a16="http://schemas.microsoft.com/office/drawing/2014/main" id="{3DA681D3-BCF0-4F2C-8A20-611E37CF961A}"/>
              </a:ext>
            </a:extLst>
          </p:cNvPr>
          <p:cNvSpPr/>
          <p:nvPr/>
        </p:nvSpPr>
        <p:spPr>
          <a:xfrm flipV="1">
            <a:off x="6989796" y="6040846"/>
            <a:ext cx="724550" cy="72618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3" name="Rectangle 142">
            <a:extLst>
              <a:ext uri="{FF2B5EF4-FFF2-40B4-BE49-F238E27FC236}">
                <a16:creationId xmlns:a16="http://schemas.microsoft.com/office/drawing/2014/main" id="{3DA681D3-BCF0-4F2C-8A20-611E37CF961A}"/>
              </a:ext>
            </a:extLst>
          </p:cNvPr>
          <p:cNvSpPr/>
          <p:nvPr/>
        </p:nvSpPr>
        <p:spPr>
          <a:xfrm flipV="1">
            <a:off x="7962314" y="6056254"/>
            <a:ext cx="724550" cy="72618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4" name="TextBox 143"/>
          <p:cNvSpPr txBox="1"/>
          <p:nvPr/>
        </p:nvSpPr>
        <p:spPr>
          <a:xfrm>
            <a:off x="9959532" y="5903271"/>
            <a:ext cx="1243783" cy="369332"/>
          </a:xfrm>
          <a:prstGeom prst="rect">
            <a:avLst/>
          </a:prstGeom>
          <a:noFill/>
        </p:spPr>
        <p:txBody>
          <a:bodyPr wrap="square" rtlCol="0">
            <a:spAutoFit/>
          </a:bodyPr>
          <a:lstStyle/>
          <a:p>
            <a:r>
              <a:rPr lang="en-US" strike="sngStrike" dirty="0" err="1"/>
              <a:t>Niel</a:t>
            </a:r>
            <a:r>
              <a:rPr lang="en-US" dirty="0"/>
              <a:t>[]</a:t>
            </a:r>
          </a:p>
        </p:txBody>
      </p:sp>
      <p:sp>
        <p:nvSpPr>
          <p:cNvPr id="145" name="Rectangle 144"/>
          <p:cNvSpPr/>
          <p:nvPr/>
        </p:nvSpPr>
        <p:spPr>
          <a:xfrm>
            <a:off x="9158068" y="5944515"/>
            <a:ext cx="911455" cy="27106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JOEL</a:t>
            </a:r>
          </a:p>
        </p:txBody>
      </p:sp>
      <p:sp>
        <p:nvSpPr>
          <p:cNvPr id="146" name="TextBox 145"/>
          <p:cNvSpPr txBox="1"/>
          <p:nvPr/>
        </p:nvSpPr>
        <p:spPr>
          <a:xfrm flipH="1">
            <a:off x="10303355" y="6010860"/>
            <a:ext cx="1888645" cy="369332"/>
          </a:xfrm>
          <a:prstGeom prst="rect">
            <a:avLst/>
          </a:prstGeom>
          <a:noFill/>
        </p:spPr>
        <p:txBody>
          <a:bodyPr wrap="square" rtlCol="0">
            <a:spAutoFit/>
          </a:bodyPr>
          <a:lstStyle/>
          <a:p>
            <a:r>
              <a:rPr lang="en-US" dirty="0"/>
              <a:t>41.</a:t>
            </a:r>
            <a:r>
              <a:rPr lang="en-US" sz="800" strike="sngStrike" dirty="0"/>
              <a:t>Second income</a:t>
            </a:r>
          </a:p>
        </p:txBody>
      </p:sp>
      <p:sp>
        <p:nvSpPr>
          <p:cNvPr id="147" name="TextBox 146"/>
          <p:cNvSpPr txBox="1"/>
          <p:nvPr/>
        </p:nvSpPr>
        <p:spPr>
          <a:xfrm>
            <a:off x="6946333" y="6598495"/>
            <a:ext cx="2161169" cy="215444"/>
          </a:xfrm>
          <a:prstGeom prst="rect">
            <a:avLst/>
          </a:prstGeom>
          <a:noFill/>
        </p:spPr>
        <p:txBody>
          <a:bodyPr wrap="none" rtlCol="0">
            <a:spAutoFit/>
          </a:bodyPr>
          <a:lstStyle/>
          <a:p>
            <a:r>
              <a:rPr lang="en-US" sz="800" dirty="0"/>
              <a:t>1991 ?</a:t>
            </a:r>
            <a:r>
              <a:rPr lang="en-US" sz="800" dirty="0" err="1"/>
              <a:t>HOMCE:MAHTEW.St</a:t>
            </a:r>
            <a:r>
              <a:rPr lang="en-US" sz="800" dirty="0"/>
              <a:t>. </a:t>
            </a:r>
            <a:r>
              <a:rPr lang="en-US" sz="800" dirty="0" err="1"/>
              <a:t>Andew.</a:t>
            </a:r>
            <a:r>
              <a:rPr lang="en-US" sz="800" strike="sngStrike" dirty="0" err="1"/>
              <a:t>appletouch</a:t>
            </a:r>
            <a:endParaRPr lang="en-US" sz="800" strike="sngStrike" dirty="0"/>
          </a:p>
        </p:txBody>
      </p:sp>
      <p:pic>
        <p:nvPicPr>
          <p:cNvPr id="148" name="Picture 147"/>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6802793" y="5950918"/>
            <a:ext cx="365094" cy="363471"/>
          </a:xfrm>
          <a:prstGeom prst="rect">
            <a:avLst/>
          </a:prstGeom>
        </p:spPr>
      </p:pic>
      <p:cxnSp>
        <p:nvCxnSpPr>
          <p:cNvPr id="150" name="Straight Connector 149"/>
          <p:cNvCxnSpPr/>
          <p:nvPr/>
        </p:nvCxnSpPr>
        <p:spPr>
          <a:xfrm>
            <a:off x="663719" y="4728493"/>
            <a:ext cx="11404209" cy="646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738893" y="5035213"/>
            <a:ext cx="11404209" cy="64642"/>
          </a:xfrm>
          <a:prstGeom prst="line">
            <a:avLst/>
          </a:prstGeom>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3373518" y="6177483"/>
            <a:ext cx="2734403" cy="646331"/>
          </a:xfrm>
          <a:prstGeom prst="rect">
            <a:avLst/>
          </a:prstGeom>
          <a:noFill/>
        </p:spPr>
        <p:txBody>
          <a:bodyPr wrap="none" rtlCol="0">
            <a:spAutoFit/>
          </a:bodyPr>
          <a:lstStyle/>
          <a:p>
            <a:r>
              <a:rPr lang="en-US" dirty="0"/>
              <a:t>FBI:WMD:CITY(GREE:ROSS)</a:t>
            </a:r>
          </a:p>
          <a:p>
            <a:r>
              <a:rPr lang="en-US" dirty="0"/>
              <a:t>IPX FB:WMD:STORE</a:t>
            </a:r>
          </a:p>
        </p:txBody>
      </p:sp>
      <p:sp>
        <p:nvSpPr>
          <p:cNvPr id="153" name="TextBox 152"/>
          <p:cNvSpPr txBox="1"/>
          <p:nvPr/>
        </p:nvSpPr>
        <p:spPr>
          <a:xfrm>
            <a:off x="54159" y="6642556"/>
            <a:ext cx="2470548" cy="215444"/>
          </a:xfrm>
          <a:prstGeom prst="rect">
            <a:avLst/>
          </a:prstGeom>
          <a:noFill/>
        </p:spPr>
        <p:txBody>
          <a:bodyPr wrap="none" rtlCol="0">
            <a:spAutoFit/>
          </a:bodyPr>
          <a:lstStyle/>
          <a:p>
            <a:r>
              <a:rPr lang="en-US" sz="800" dirty="0"/>
              <a:t>12:55PM !FBI:WMD 0.001 </a:t>
            </a:r>
            <a:r>
              <a:rPr lang="en-US" sz="800" strike="sngStrike" dirty="0" err="1"/>
              <a:t>apple.ring</a:t>
            </a:r>
            <a:r>
              <a:rPr lang="en-US" sz="800" dirty="0"/>
              <a:t> </a:t>
            </a:r>
            <a:r>
              <a:rPr lang="en-US" sz="800" dirty="0" err="1"/>
              <a:t>KOCHEMAN.</a:t>
            </a:r>
            <a:r>
              <a:rPr lang="en-US" sz="800" strike="sngStrike" dirty="0" err="1"/>
              <a:t>marx</a:t>
            </a:r>
            <a:endParaRPr lang="en-US" sz="800" strike="sngStrike" dirty="0"/>
          </a:p>
        </p:txBody>
      </p:sp>
      <p:sp>
        <p:nvSpPr>
          <p:cNvPr id="154" name="Rectangle 153">
            <a:extLst>
              <a:ext uri="{FF2B5EF4-FFF2-40B4-BE49-F238E27FC236}">
                <a16:creationId xmlns:a16="http://schemas.microsoft.com/office/drawing/2014/main" id="{3DA681D3-BCF0-4F2C-8A20-611E37CF961A}"/>
              </a:ext>
            </a:extLst>
          </p:cNvPr>
          <p:cNvSpPr/>
          <p:nvPr/>
        </p:nvSpPr>
        <p:spPr>
          <a:xfrm flipV="1">
            <a:off x="13504" y="4800152"/>
            <a:ext cx="12143102" cy="218572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6" name="Straight Connector 155"/>
          <p:cNvCxnSpPr/>
          <p:nvPr/>
        </p:nvCxnSpPr>
        <p:spPr>
          <a:xfrm flipV="1">
            <a:off x="3505381" y="2138938"/>
            <a:ext cx="269055" cy="495050"/>
          </a:xfrm>
          <a:prstGeom prst="line">
            <a:avLst/>
          </a:prstGeom>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3DA681D3-BCF0-4F2C-8A20-611E37CF961A}"/>
              </a:ext>
            </a:extLst>
          </p:cNvPr>
          <p:cNvSpPr/>
          <p:nvPr/>
        </p:nvSpPr>
        <p:spPr>
          <a:xfrm flipV="1">
            <a:off x="116197" y="1019029"/>
            <a:ext cx="11930358" cy="362098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8" name="Title 157"/>
          <p:cNvSpPr>
            <a:spLocks noGrp="1"/>
          </p:cNvSpPr>
          <p:nvPr>
            <p:ph type="title"/>
          </p:nvPr>
        </p:nvSpPr>
        <p:spPr/>
        <p:txBody>
          <a:bodyPr/>
          <a:lstStyle/>
          <a:p>
            <a:r>
              <a:rPr lang="en-US" dirty="0"/>
              <a:t>G.INT(</a:t>
            </a:r>
            <a:r>
              <a:rPr lang="en-US" dirty="0" err="1"/>
              <a:t>Gott</a:t>
            </a:r>
            <a:r>
              <a:rPr lang="en-US" dirty="0"/>
              <a:t>).CPVA.NAMCE CHANGE(Notes)</a:t>
            </a:r>
          </a:p>
        </p:txBody>
      </p:sp>
    </p:spTree>
    <p:extLst>
      <p:ext uri="{BB962C8B-B14F-4D97-AF65-F5344CB8AC3E}">
        <p14:creationId xmlns:p14="http://schemas.microsoft.com/office/powerpoint/2010/main" val="3754297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5862" y="696815"/>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7" name="TextBox 6"/>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8" name="Picture 7"/>
          <p:cNvPicPr>
            <a:picLocks noChangeAspect="1"/>
          </p:cNvPicPr>
          <p:nvPr/>
        </p:nvPicPr>
        <p:blipFill>
          <a:blip r:embed="rId2"/>
          <a:stretch>
            <a:fillRect/>
          </a:stretch>
        </p:blipFill>
        <p:spPr>
          <a:xfrm>
            <a:off x="2970811" y="1631844"/>
            <a:ext cx="530461" cy="604028"/>
          </a:xfrm>
          <a:prstGeom prst="rect">
            <a:avLst/>
          </a:prstGeom>
        </p:spPr>
      </p:pic>
      <p:cxnSp>
        <p:nvCxnSpPr>
          <p:cNvPr id="10" name="Straight Connector 9"/>
          <p:cNvCxnSpPr/>
          <p:nvPr/>
        </p:nvCxnSpPr>
        <p:spPr>
          <a:xfrm>
            <a:off x="2321169" y="1631844"/>
            <a:ext cx="3547403" cy="914408"/>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30533" y="1572778"/>
            <a:ext cx="507611" cy="663095"/>
          </a:xfrm>
          <a:prstGeom prst="rect">
            <a:avLst/>
          </a:prstGeom>
        </p:spPr>
      </p:pic>
      <p:cxnSp>
        <p:nvCxnSpPr>
          <p:cNvPr id="12" name="Straight Connector 11"/>
          <p:cNvCxnSpPr/>
          <p:nvPr/>
        </p:nvCxnSpPr>
        <p:spPr>
          <a:xfrm>
            <a:off x="1462339" y="1572777"/>
            <a:ext cx="3547403" cy="914408"/>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DA681D3-BCF0-4F2C-8A20-611E37CF961A}"/>
              </a:ext>
            </a:extLst>
          </p:cNvPr>
          <p:cNvSpPr/>
          <p:nvPr/>
        </p:nvSpPr>
        <p:spPr>
          <a:xfrm flipV="1">
            <a:off x="2930882" y="1621471"/>
            <a:ext cx="607143" cy="66309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 name="Rectangle 13">
            <a:extLst>
              <a:ext uri="{FF2B5EF4-FFF2-40B4-BE49-F238E27FC236}">
                <a16:creationId xmlns:a16="http://schemas.microsoft.com/office/drawing/2014/main" id="{3DA681D3-BCF0-4F2C-8A20-611E37CF961A}"/>
              </a:ext>
            </a:extLst>
          </p:cNvPr>
          <p:cNvSpPr/>
          <p:nvPr/>
        </p:nvSpPr>
        <p:spPr>
          <a:xfrm flipV="1">
            <a:off x="1730533" y="1572776"/>
            <a:ext cx="607143" cy="66309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p:cNvSpPr txBox="1"/>
          <p:nvPr/>
        </p:nvSpPr>
        <p:spPr>
          <a:xfrm>
            <a:off x="3476575" y="1631844"/>
            <a:ext cx="603050" cy="369332"/>
          </a:xfrm>
          <a:prstGeom prst="rect">
            <a:avLst/>
          </a:prstGeom>
          <a:noFill/>
        </p:spPr>
        <p:txBody>
          <a:bodyPr wrap="none" rtlCol="0">
            <a:spAutoFit/>
          </a:bodyPr>
          <a:lstStyle/>
          <a:p>
            <a:r>
              <a:rPr lang="en-US" strike="sngStrike" dirty="0"/>
              <a:t>Joe?</a:t>
            </a:r>
          </a:p>
        </p:txBody>
      </p:sp>
      <p:pic>
        <p:nvPicPr>
          <p:cNvPr id="16" name="Picture 1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753387" y="2487187"/>
            <a:ext cx="507611" cy="663095"/>
          </a:xfrm>
          <a:prstGeom prst="rect">
            <a:avLst/>
          </a:prstGeom>
        </p:spPr>
      </p:pic>
      <p:sp>
        <p:nvSpPr>
          <p:cNvPr id="17" name="Rectangle 16">
            <a:extLst>
              <a:ext uri="{FF2B5EF4-FFF2-40B4-BE49-F238E27FC236}">
                <a16:creationId xmlns:a16="http://schemas.microsoft.com/office/drawing/2014/main" id="{3DA681D3-BCF0-4F2C-8A20-611E37CF961A}"/>
              </a:ext>
            </a:extLst>
          </p:cNvPr>
          <p:cNvSpPr/>
          <p:nvPr/>
        </p:nvSpPr>
        <p:spPr>
          <a:xfrm flipV="1">
            <a:off x="1753387" y="2487185"/>
            <a:ext cx="607143" cy="66309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Rectangle 18"/>
          <p:cNvSpPr/>
          <p:nvPr/>
        </p:nvSpPr>
        <p:spPr>
          <a:xfrm>
            <a:off x="4825218" y="1572776"/>
            <a:ext cx="1540606" cy="110008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x</a:t>
            </a:r>
          </a:p>
        </p:txBody>
      </p:sp>
      <p:pic>
        <p:nvPicPr>
          <p:cNvPr id="20" name="Picture 1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615858" y="1334406"/>
            <a:ext cx="537799" cy="536455"/>
          </a:xfrm>
          <a:prstGeom prst="rect">
            <a:avLst/>
          </a:prstGeom>
        </p:spPr>
      </p:pic>
      <p:sp>
        <p:nvSpPr>
          <p:cNvPr id="21" name="TextBox 20"/>
          <p:cNvSpPr txBox="1"/>
          <p:nvPr/>
        </p:nvSpPr>
        <p:spPr>
          <a:xfrm>
            <a:off x="4612575" y="3288321"/>
            <a:ext cx="5242204" cy="369332"/>
          </a:xfrm>
          <a:prstGeom prst="rect">
            <a:avLst/>
          </a:prstGeom>
          <a:noFill/>
        </p:spPr>
        <p:txBody>
          <a:bodyPr wrap="none" rtlCol="0">
            <a:spAutoFit/>
          </a:bodyPr>
          <a:lstStyle/>
          <a:p>
            <a:r>
              <a:rPr lang="en-US" dirty="0"/>
              <a:t>0.001 12:57PM </a:t>
            </a:r>
            <a:r>
              <a:rPr lang="en-US" sz="800" strike="sngStrike" dirty="0"/>
              <a:t>caption </a:t>
            </a:r>
            <a:r>
              <a:rPr lang="en-US" sz="800" strike="sngStrike" dirty="0" err="1"/>
              <a:t>amecar</a:t>
            </a:r>
            <a:r>
              <a:rPr lang="en-US" sz="800" strike="sngStrike" dirty="0"/>
              <a:t> </a:t>
            </a:r>
            <a:r>
              <a:rPr lang="en-US" dirty="0"/>
              <a:t>FIB::WMD:SANTA:CURZ COURT</a:t>
            </a:r>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8062" y="3000802"/>
            <a:ext cx="668288" cy="668288"/>
          </a:xfrm>
          <a:prstGeom prst="rect">
            <a:avLst/>
          </a:prstGeom>
        </p:spPr>
      </p:pic>
      <p:cxnSp>
        <p:nvCxnSpPr>
          <p:cNvPr id="24" name="Straight Connector 23"/>
          <p:cNvCxnSpPr/>
          <p:nvPr/>
        </p:nvCxnSpPr>
        <p:spPr>
          <a:xfrm>
            <a:off x="9858062" y="2818732"/>
            <a:ext cx="903723" cy="119056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DA681D3-BCF0-4F2C-8A20-611E37CF961A}"/>
              </a:ext>
            </a:extLst>
          </p:cNvPr>
          <p:cNvSpPr/>
          <p:nvPr/>
        </p:nvSpPr>
        <p:spPr>
          <a:xfrm flipV="1">
            <a:off x="9858062" y="3000801"/>
            <a:ext cx="668288" cy="66828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Rectangle 25">
            <a:extLst>
              <a:ext uri="{FF2B5EF4-FFF2-40B4-BE49-F238E27FC236}">
                <a16:creationId xmlns:a16="http://schemas.microsoft.com/office/drawing/2014/main" id="{3DA681D3-BCF0-4F2C-8A20-611E37CF961A}"/>
              </a:ext>
            </a:extLst>
          </p:cNvPr>
          <p:cNvSpPr/>
          <p:nvPr/>
        </p:nvSpPr>
        <p:spPr>
          <a:xfrm flipV="1">
            <a:off x="4615858" y="3000801"/>
            <a:ext cx="5142672" cy="66828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8" name="TextBox 27"/>
          <p:cNvSpPr txBox="1"/>
          <p:nvPr/>
        </p:nvSpPr>
        <p:spPr>
          <a:xfrm>
            <a:off x="480833" y="1870861"/>
            <a:ext cx="1058303" cy="369332"/>
          </a:xfrm>
          <a:prstGeom prst="rect">
            <a:avLst/>
          </a:prstGeom>
          <a:noFill/>
        </p:spPr>
        <p:txBody>
          <a:bodyPr wrap="none" rtlCol="0">
            <a:spAutoFit/>
          </a:bodyPr>
          <a:lstStyle/>
          <a:p>
            <a:r>
              <a:rPr lang="en-US" dirty="0"/>
              <a:t>2001 July</a:t>
            </a:r>
          </a:p>
        </p:txBody>
      </p:sp>
      <p:cxnSp>
        <p:nvCxnSpPr>
          <p:cNvPr id="30" name="Straight Arrow Connector 29"/>
          <p:cNvCxnSpPr/>
          <p:nvPr/>
        </p:nvCxnSpPr>
        <p:spPr>
          <a:xfrm>
            <a:off x="3080825" y="208904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2"/>
          <a:stretch>
            <a:fillRect/>
          </a:stretch>
        </p:blipFill>
        <p:spPr>
          <a:xfrm>
            <a:off x="5800913" y="1663884"/>
            <a:ext cx="244966" cy="278939"/>
          </a:xfrm>
          <a:prstGeom prst="rect">
            <a:avLst/>
          </a:prstGeom>
        </p:spPr>
      </p:pic>
      <p:cxnSp>
        <p:nvCxnSpPr>
          <p:cNvPr id="33" name="Straight Connector 32"/>
          <p:cNvCxnSpPr/>
          <p:nvPr/>
        </p:nvCxnSpPr>
        <p:spPr>
          <a:xfrm>
            <a:off x="5689890" y="1334406"/>
            <a:ext cx="388042" cy="788413"/>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199937" y="1579291"/>
            <a:ext cx="582743" cy="388495"/>
          </a:xfrm>
          <a:prstGeom prst="rect">
            <a:avLst/>
          </a:prstGeom>
        </p:spPr>
      </p:pic>
      <p:sp>
        <p:nvSpPr>
          <p:cNvPr id="35" name="Rectangle 34"/>
          <p:cNvSpPr/>
          <p:nvPr/>
        </p:nvSpPr>
        <p:spPr>
          <a:xfrm>
            <a:off x="7030593" y="1535900"/>
            <a:ext cx="607045" cy="120796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225931" y="1572776"/>
            <a:ext cx="496998" cy="740094"/>
          </a:xfrm>
          <a:prstGeom prst="rect">
            <a:avLst/>
          </a:prstGeom>
        </p:spPr>
      </p:pic>
      <p:sp>
        <p:nvSpPr>
          <p:cNvPr id="36" name="TextBox 35"/>
          <p:cNvSpPr txBox="1"/>
          <p:nvPr/>
        </p:nvSpPr>
        <p:spPr>
          <a:xfrm>
            <a:off x="7010234" y="1295661"/>
            <a:ext cx="1042273" cy="215444"/>
          </a:xfrm>
          <a:prstGeom prst="rect">
            <a:avLst/>
          </a:prstGeom>
          <a:noFill/>
        </p:spPr>
        <p:txBody>
          <a:bodyPr wrap="none" rtlCol="0">
            <a:spAutoFit/>
          </a:bodyPr>
          <a:lstStyle/>
          <a:p>
            <a:r>
              <a:rPr lang="en-US" sz="800" strike="sngStrike" dirty="0"/>
              <a:t>I don’t agree wit this</a:t>
            </a:r>
          </a:p>
        </p:txBody>
      </p:sp>
      <p:pic>
        <p:nvPicPr>
          <p:cNvPr id="37" name="Picture 36"/>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8447554" y="1862120"/>
            <a:ext cx="574537" cy="574537"/>
          </a:xfrm>
          <a:prstGeom prst="rect">
            <a:avLst/>
          </a:prstGeom>
        </p:spPr>
      </p:pic>
      <p:cxnSp>
        <p:nvCxnSpPr>
          <p:cNvPr id="39" name="Straight Connector 38"/>
          <p:cNvCxnSpPr/>
          <p:nvPr/>
        </p:nvCxnSpPr>
        <p:spPr>
          <a:xfrm>
            <a:off x="8187397" y="1663884"/>
            <a:ext cx="1041009" cy="10089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9608234" y="1535900"/>
            <a:ext cx="2025748" cy="9752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10309923" y="1436774"/>
            <a:ext cx="747283" cy="37973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2654" y="1289408"/>
            <a:ext cx="1271163" cy="358456"/>
          </a:xfrm>
          <a:prstGeom prst="rect">
            <a:avLst/>
          </a:prstGeom>
        </p:spPr>
      </p:pic>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60007" y="3964434"/>
            <a:ext cx="1271163" cy="358456"/>
          </a:xfrm>
          <a:prstGeom prst="rect">
            <a:avLst/>
          </a:prstGeom>
        </p:spPr>
      </p:pic>
      <p:pic>
        <p:nvPicPr>
          <p:cNvPr id="44" name="Picture 43"/>
          <p:cNvPicPr>
            <a:picLocks noChangeAspect="1"/>
          </p:cNvPicPr>
          <p:nvPr/>
        </p:nvPicPr>
        <p:blipFill>
          <a:blip r:embed="rId2"/>
          <a:stretch>
            <a:fillRect/>
          </a:stretch>
        </p:blipFill>
        <p:spPr>
          <a:xfrm>
            <a:off x="2473105" y="4458374"/>
            <a:ext cx="474782" cy="540627"/>
          </a:xfrm>
          <a:prstGeom prst="rect">
            <a:avLst/>
          </a:prstGeom>
        </p:spPr>
      </p:pic>
      <p:cxnSp>
        <p:nvCxnSpPr>
          <p:cNvPr id="45" name="Straight Arrow Connector 44"/>
          <p:cNvCxnSpPr/>
          <p:nvPr/>
        </p:nvCxnSpPr>
        <p:spPr>
          <a:xfrm>
            <a:off x="2357247" y="4421630"/>
            <a:ext cx="1417570" cy="13168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967528" y="4513243"/>
            <a:ext cx="946093" cy="215444"/>
          </a:xfrm>
          <a:prstGeom prst="rect">
            <a:avLst/>
          </a:prstGeom>
          <a:noFill/>
        </p:spPr>
        <p:txBody>
          <a:bodyPr wrap="none" rtlCol="0">
            <a:spAutoFit/>
          </a:bodyPr>
          <a:lstStyle/>
          <a:p>
            <a:r>
              <a:rPr lang="en-US" sz="800" strike="sngStrike" dirty="0"/>
              <a:t>Lets get high, man</a:t>
            </a:r>
          </a:p>
        </p:txBody>
      </p:sp>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55421" y="3931138"/>
            <a:ext cx="1272951" cy="1148892"/>
          </a:xfrm>
          <a:prstGeom prst="rect">
            <a:avLst/>
          </a:prstGeom>
        </p:spPr>
      </p:pic>
      <p:sp>
        <p:nvSpPr>
          <p:cNvPr id="49" name="TextBox 48"/>
          <p:cNvSpPr txBox="1"/>
          <p:nvPr/>
        </p:nvSpPr>
        <p:spPr>
          <a:xfrm>
            <a:off x="5865289" y="4322890"/>
            <a:ext cx="497444" cy="369332"/>
          </a:xfrm>
          <a:prstGeom prst="rect">
            <a:avLst/>
          </a:prstGeom>
          <a:noFill/>
        </p:spPr>
        <p:txBody>
          <a:bodyPr wrap="none" rtlCol="0">
            <a:spAutoFit/>
          </a:bodyPr>
          <a:lstStyle/>
          <a:p>
            <a:r>
              <a:rPr lang="en-US" strike="sngStrike" dirty="0"/>
              <a:t>Pot</a:t>
            </a:r>
          </a:p>
        </p:txBody>
      </p:sp>
      <p:pic>
        <p:nvPicPr>
          <p:cNvPr id="50" name="Picture 4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56549" y="3956608"/>
            <a:ext cx="800847" cy="1203459"/>
          </a:xfrm>
          <a:prstGeom prst="rect">
            <a:avLst/>
          </a:prstGeom>
        </p:spPr>
      </p:pic>
      <p:pic>
        <p:nvPicPr>
          <p:cNvPr id="51" name="Picture 50"/>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737440" y="4665153"/>
            <a:ext cx="674418" cy="500626"/>
          </a:xfrm>
          <a:prstGeom prst="rect">
            <a:avLst/>
          </a:prstGeom>
        </p:spPr>
      </p:pic>
      <p:cxnSp>
        <p:nvCxnSpPr>
          <p:cNvPr id="53" name="Straight Connector 52"/>
          <p:cNvCxnSpPr/>
          <p:nvPr/>
        </p:nvCxnSpPr>
        <p:spPr>
          <a:xfrm>
            <a:off x="5488025" y="4620965"/>
            <a:ext cx="1168524" cy="6517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3DA681D3-BCF0-4F2C-8A20-611E37CF961A}"/>
              </a:ext>
            </a:extLst>
          </p:cNvPr>
          <p:cNvSpPr/>
          <p:nvPr/>
        </p:nvSpPr>
        <p:spPr>
          <a:xfrm flipV="1">
            <a:off x="5708711" y="4633731"/>
            <a:ext cx="741823" cy="63901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5" name="Rectangle 54">
            <a:extLst>
              <a:ext uri="{FF2B5EF4-FFF2-40B4-BE49-F238E27FC236}">
                <a16:creationId xmlns:a16="http://schemas.microsoft.com/office/drawing/2014/main" id="{3DA681D3-BCF0-4F2C-8A20-611E37CF961A}"/>
              </a:ext>
            </a:extLst>
          </p:cNvPr>
          <p:cNvSpPr/>
          <p:nvPr/>
        </p:nvSpPr>
        <p:spPr>
          <a:xfrm flipV="1">
            <a:off x="2272737" y="4440872"/>
            <a:ext cx="741823" cy="63901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TextBox 55"/>
          <p:cNvSpPr txBox="1"/>
          <p:nvPr/>
        </p:nvSpPr>
        <p:spPr>
          <a:xfrm>
            <a:off x="1744326" y="3668678"/>
            <a:ext cx="3521477" cy="369332"/>
          </a:xfrm>
          <a:prstGeom prst="rect">
            <a:avLst/>
          </a:prstGeom>
          <a:noFill/>
        </p:spPr>
        <p:txBody>
          <a:bodyPr wrap="none" rtlCol="0">
            <a:spAutoFit/>
          </a:bodyPr>
          <a:lstStyle/>
          <a:p>
            <a:r>
              <a:rPr lang="en-US" dirty="0"/>
              <a:t>!41.JFK.BULETSHOOET.24A.”!PENG”</a:t>
            </a:r>
          </a:p>
        </p:txBody>
      </p:sp>
      <p:cxnSp>
        <p:nvCxnSpPr>
          <p:cNvPr id="58" name="Straight Connector 57"/>
          <p:cNvCxnSpPr/>
          <p:nvPr/>
        </p:nvCxnSpPr>
        <p:spPr>
          <a:xfrm flipH="1">
            <a:off x="6362541" y="3964434"/>
            <a:ext cx="1357105" cy="1115456"/>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5176168" y="4413692"/>
            <a:ext cx="493867" cy="144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150374" y="5160067"/>
            <a:ext cx="6600205" cy="369332"/>
          </a:xfrm>
          <a:prstGeom prst="rect">
            <a:avLst/>
          </a:prstGeom>
          <a:noFill/>
        </p:spPr>
        <p:txBody>
          <a:bodyPr wrap="none" rtlCol="0">
            <a:spAutoFit/>
          </a:bodyPr>
          <a:lstStyle/>
          <a:p>
            <a:r>
              <a:rPr lang="en-US" strike="sngStrike" dirty="0"/>
              <a:t>Pots/</a:t>
            </a:r>
            <a:r>
              <a:rPr lang="en-US" strike="sngStrike" dirty="0" err="1"/>
              <a:t>dammer</a:t>
            </a:r>
            <a:r>
              <a:rPr lang="en-US" strike="sngStrike" dirty="0"/>
              <a:t> Tor: Phone(</a:t>
            </a:r>
            <a:r>
              <a:rPr lang="en-US" strike="sngStrike" dirty="0" err="1"/>
              <a:t>phil</a:t>
            </a:r>
            <a:r>
              <a:rPr lang="en-US" strike="sngStrike" dirty="0"/>
              <a:t>/</a:t>
            </a:r>
            <a:r>
              <a:rPr lang="en-US" strike="sngStrike" dirty="0" err="1"/>
              <a:t>kim</a:t>
            </a:r>
            <a:r>
              <a:rPr lang="en-US" strike="sngStrike" dirty="0"/>
              <a:t>; </a:t>
            </a:r>
            <a:r>
              <a:rPr lang="en-US" strike="sngStrike" dirty="0" err="1"/>
              <a:t>att&amp;t</a:t>
            </a:r>
            <a:r>
              <a:rPr lang="en-US" strike="sngStrike" dirty="0"/>
              <a:t> </a:t>
            </a:r>
            <a:r>
              <a:rPr lang="en-US" strike="sngStrike" dirty="0" err="1"/>
              <a:t>parnter</a:t>
            </a:r>
            <a:r>
              <a:rPr lang="en-US" strike="sngStrike" dirty="0"/>
              <a:t>) Mother Pots(dam)</a:t>
            </a:r>
          </a:p>
        </p:txBody>
      </p:sp>
      <p:sp>
        <p:nvSpPr>
          <p:cNvPr id="64" name="Rectangle 63">
            <a:extLst>
              <a:ext uri="{FF2B5EF4-FFF2-40B4-BE49-F238E27FC236}">
                <a16:creationId xmlns:a16="http://schemas.microsoft.com/office/drawing/2014/main" id="{3DA681D3-BCF0-4F2C-8A20-611E37CF961A}"/>
              </a:ext>
            </a:extLst>
          </p:cNvPr>
          <p:cNvSpPr/>
          <p:nvPr/>
        </p:nvSpPr>
        <p:spPr>
          <a:xfrm flipV="1">
            <a:off x="6627300" y="3903295"/>
            <a:ext cx="1007055" cy="136945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5" name="Rectangle 64">
            <a:extLst>
              <a:ext uri="{FF2B5EF4-FFF2-40B4-BE49-F238E27FC236}">
                <a16:creationId xmlns:a16="http://schemas.microsoft.com/office/drawing/2014/main" id="{3DA681D3-BCF0-4F2C-8A20-611E37CF961A}"/>
              </a:ext>
            </a:extLst>
          </p:cNvPr>
          <p:cNvSpPr/>
          <p:nvPr/>
        </p:nvSpPr>
        <p:spPr>
          <a:xfrm flipV="1">
            <a:off x="1730533" y="3750555"/>
            <a:ext cx="10020046" cy="177884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7" name="Straight Connector 66"/>
          <p:cNvCxnSpPr/>
          <p:nvPr/>
        </p:nvCxnSpPr>
        <p:spPr>
          <a:xfrm>
            <a:off x="1462339" y="3528203"/>
            <a:ext cx="10621809" cy="60604"/>
          </a:xfrm>
          <a:prstGeom prst="line">
            <a:avLst/>
          </a:prstGeom>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335703" y="5807667"/>
            <a:ext cx="684539" cy="461374"/>
          </a:xfrm>
          <a:prstGeom prst="rect">
            <a:avLst/>
          </a:prstGeom>
        </p:spPr>
      </p:pic>
      <p:sp>
        <p:nvSpPr>
          <p:cNvPr id="69" name="TextBox 68"/>
          <p:cNvSpPr txBox="1"/>
          <p:nvPr/>
        </p:nvSpPr>
        <p:spPr>
          <a:xfrm>
            <a:off x="2007192" y="5738515"/>
            <a:ext cx="2392899" cy="646331"/>
          </a:xfrm>
          <a:prstGeom prst="rect">
            <a:avLst/>
          </a:prstGeom>
          <a:noFill/>
        </p:spPr>
        <p:txBody>
          <a:bodyPr wrap="none" rtlCol="0">
            <a:spAutoFit/>
          </a:bodyPr>
          <a:lstStyle/>
          <a:p>
            <a:r>
              <a:rPr lang="en-US" dirty="0" err="1"/>
              <a:t>nonPolcieTexasNA</a:t>
            </a:r>
            <a:r>
              <a:rPr lang="en-US" dirty="0"/>
              <a:t>(</a:t>
            </a:r>
            <a:r>
              <a:rPr lang="en-US" dirty="0" err="1"/>
              <a:t>bbq</a:t>
            </a:r>
            <a:r>
              <a:rPr lang="en-US" dirty="0"/>
              <a:t>)</a:t>
            </a:r>
          </a:p>
          <a:p>
            <a:r>
              <a:rPr lang="en-US" dirty="0"/>
              <a:t>LANLGEY</a:t>
            </a:r>
          </a:p>
        </p:txBody>
      </p:sp>
      <p:cxnSp>
        <p:nvCxnSpPr>
          <p:cNvPr id="71" name="Straight Connector 70"/>
          <p:cNvCxnSpPr/>
          <p:nvPr/>
        </p:nvCxnSpPr>
        <p:spPr>
          <a:xfrm flipH="1" flipV="1">
            <a:off x="3774817" y="5756017"/>
            <a:ext cx="837758" cy="457731"/>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5308021" y="6238858"/>
            <a:ext cx="2109039" cy="369332"/>
          </a:xfrm>
          <a:prstGeom prst="rect">
            <a:avLst/>
          </a:prstGeom>
          <a:noFill/>
        </p:spPr>
        <p:txBody>
          <a:bodyPr wrap="none" rtlCol="0">
            <a:spAutoFit/>
          </a:bodyPr>
          <a:lstStyle/>
          <a:p>
            <a:r>
              <a:rPr lang="en-US" dirty="0"/>
              <a:t>St. Anselm Reservoir</a:t>
            </a:r>
          </a:p>
        </p:txBody>
      </p:sp>
      <p:sp>
        <p:nvSpPr>
          <p:cNvPr id="73" name="TextBox 72"/>
          <p:cNvSpPr txBox="1"/>
          <p:nvPr/>
        </p:nvSpPr>
        <p:spPr>
          <a:xfrm>
            <a:off x="1645671" y="5607035"/>
            <a:ext cx="827471" cy="215444"/>
          </a:xfrm>
          <a:prstGeom prst="rect">
            <a:avLst/>
          </a:prstGeom>
          <a:noFill/>
        </p:spPr>
        <p:txBody>
          <a:bodyPr wrap="none" rtlCol="0">
            <a:spAutoFit/>
          </a:bodyPr>
          <a:lstStyle/>
          <a:p>
            <a:r>
              <a:rPr lang="en-US" sz="800" strike="sngStrike" dirty="0"/>
              <a:t>“Hidden Wells”</a:t>
            </a:r>
          </a:p>
        </p:txBody>
      </p:sp>
      <p:sp>
        <p:nvSpPr>
          <p:cNvPr id="76" name="Isosceles Triangle 75"/>
          <p:cNvSpPr/>
          <p:nvPr/>
        </p:nvSpPr>
        <p:spPr>
          <a:xfrm>
            <a:off x="7531370" y="5710488"/>
            <a:ext cx="402808" cy="503260"/>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8052507" y="5984882"/>
            <a:ext cx="655394" cy="43864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p:cNvCxnSpPr/>
          <p:nvPr/>
        </p:nvCxnSpPr>
        <p:spPr>
          <a:xfrm>
            <a:off x="7417060" y="5756017"/>
            <a:ext cx="40336" cy="852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8876690" y="5714684"/>
            <a:ext cx="40336" cy="85217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444742" y="5622299"/>
            <a:ext cx="1379985" cy="98589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3DA681D3-BCF0-4F2C-8A20-611E37CF961A}"/>
              </a:ext>
            </a:extLst>
          </p:cNvPr>
          <p:cNvSpPr/>
          <p:nvPr/>
        </p:nvSpPr>
        <p:spPr>
          <a:xfrm flipV="1">
            <a:off x="5290143" y="5795023"/>
            <a:ext cx="2074954" cy="80230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a:extLst>
              <a:ext uri="{FF2B5EF4-FFF2-40B4-BE49-F238E27FC236}">
                <a16:creationId xmlns:a16="http://schemas.microsoft.com/office/drawing/2014/main" id="{3DA681D3-BCF0-4F2C-8A20-611E37CF961A}"/>
              </a:ext>
            </a:extLst>
          </p:cNvPr>
          <p:cNvSpPr/>
          <p:nvPr/>
        </p:nvSpPr>
        <p:spPr>
          <a:xfrm flipV="1">
            <a:off x="7509359" y="5681773"/>
            <a:ext cx="1300871" cy="80230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8" name="Straight Arrow Connector 87"/>
          <p:cNvCxnSpPr>
            <a:endCxn id="84" idx="1"/>
          </p:cNvCxnSpPr>
          <p:nvPr/>
        </p:nvCxnSpPr>
        <p:spPr>
          <a:xfrm>
            <a:off x="4400091" y="5807667"/>
            <a:ext cx="890052" cy="3885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9022091" y="5979991"/>
            <a:ext cx="1571264" cy="369332"/>
          </a:xfrm>
          <a:prstGeom prst="rect">
            <a:avLst/>
          </a:prstGeom>
          <a:noFill/>
        </p:spPr>
        <p:txBody>
          <a:bodyPr wrap="none" rtlCol="0">
            <a:spAutoFit/>
          </a:bodyPr>
          <a:lstStyle/>
          <a:p>
            <a:r>
              <a:rPr lang="en-US" dirty="0" err="1"/>
              <a:t>Stinston</a:t>
            </a:r>
            <a:r>
              <a:rPr lang="en-US" dirty="0"/>
              <a:t> Beach</a:t>
            </a:r>
          </a:p>
        </p:txBody>
      </p:sp>
      <p:sp>
        <p:nvSpPr>
          <p:cNvPr id="86" name="Rectangle 85">
            <a:extLst>
              <a:ext uri="{FF2B5EF4-FFF2-40B4-BE49-F238E27FC236}">
                <a16:creationId xmlns:a16="http://schemas.microsoft.com/office/drawing/2014/main" id="{3DA681D3-BCF0-4F2C-8A20-611E37CF961A}"/>
              </a:ext>
            </a:extLst>
          </p:cNvPr>
          <p:cNvSpPr/>
          <p:nvPr/>
        </p:nvSpPr>
        <p:spPr>
          <a:xfrm flipV="1">
            <a:off x="9093028" y="5764554"/>
            <a:ext cx="1300871" cy="80230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0" name="Rectangle 89">
            <a:extLst>
              <a:ext uri="{FF2B5EF4-FFF2-40B4-BE49-F238E27FC236}">
                <a16:creationId xmlns:a16="http://schemas.microsoft.com/office/drawing/2014/main" id="{3DA681D3-BCF0-4F2C-8A20-611E37CF961A}"/>
              </a:ext>
            </a:extLst>
          </p:cNvPr>
          <p:cNvSpPr/>
          <p:nvPr/>
        </p:nvSpPr>
        <p:spPr>
          <a:xfrm flipV="1">
            <a:off x="10664292" y="5730129"/>
            <a:ext cx="1300871" cy="80230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1" name="TextBox 90"/>
          <p:cNvSpPr txBox="1"/>
          <p:nvPr/>
        </p:nvSpPr>
        <p:spPr>
          <a:xfrm>
            <a:off x="9592234" y="6490958"/>
            <a:ext cx="2339102" cy="369332"/>
          </a:xfrm>
          <a:prstGeom prst="rect">
            <a:avLst/>
          </a:prstGeom>
          <a:noFill/>
        </p:spPr>
        <p:txBody>
          <a:bodyPr wrap="none" rtlCol="0">
            <a:spAutoFit/>
          </a:bodyPr>
          <a:lstStyle/>
          <a:p>
            <a:r>
              <a:rPr lang="en-US" strike="sngStrike" dirty="0"/>
              <a:t>Phil/</a:t>
            </a:r>
            <a:r>
              <a:rPr lang="en-US" strike="sngStrike" dirty="0" err="1"/>
              <a:t>kim</a:t>
            </a:r>
            <a:r>
              <a:rPr lang="en-US" dirty="0"/>
              <a:t>: </a:t>
            </a:r>
            <a:r>
              <a:rPr lang="en-US" sz="800" strike="sngStrike" dirty="0" err="1"/>
              <a:t>nielson</a:t>
            </a:r>
            <a:r>
              <a:rPr lang="en-US" sz="800" strike="sngStrike" dirty="0"/>
              <a:t> jack </a:t>
            </a:r>
            <a:r>
              <a:rPr lang="en-US" sz="800" strike="sngStrike" dirty="0" err="1"/>
              <a:t>johons</a:t>
            </a:r>
            <a:r>
              <a:rPr lang="en-US" sz="800" strike="sngStrike" dirty="0"/>
              <a:t> </a:t>
            </a:r>
            <a:r>
              <a:rPr lang="en-US" sz="800" strike="sngStrike" dirty="0" err="1"/>
              <a:t>pankcake</a:t>
            </a:r>
            <a:r>
              <a:rPr lang="en-US" sz="800" strike="sngStrike" dirty="0"/>
              <a:t>; </a:t>
            </a:r>
          </a:p>
        </p:txBody>
      </p:sp>
      <p:sp>
        <p:nvSpPr>
          <p:cNvPr id="92" name="Rectangle 91"/>
          <p:cNvSpPr/>
          <p:nvPr/>
        </p:nvSpPr>
        <p:spPr>
          <a:xfrm>
            <a:off x="5512966" y="6575744"/>
            <a:ext cx="2287165" cy="369332"/>
          </a:xfrm>
          <a:prstGeom prst="rect">
            <a:avLst/>
          </a:prstGeom>
        </p:spPr>
        <p:txBody>
          <a:bodyPr wrap="none">
            <a:spAutoFit/>
          </a:bodyPr>
          <a:lstStyle/>
          <a:p>
            <a:r>
              <a:rPr lang="en-US" dirty="0"/>
              <a:t>FBI:TERRROM </a:t>
            </a:r>
            <a:r>
              <a:rPr lang="en-US" dirty="0" err="1"/>
              <a:t>Olmpics</a:t>
            </a:r>
            <a:endParaRPr lang="en-US" dirty="0"/>
          </a:p>
        </p:txBody>
      </p:sp>
      <p:sp>
        <p:nvSpPr>
          <p:cNvPr id="93" name="TextBox 92"/>
          <p:cNvSpPr txBox="1"/>
          <p:nvPr/>
        </p:nvSpPr>
        <p:spPr>
          <a:xfrm>
            <a:off x="6037389" y="5467497"/>
            <a:ext cx="2886046" cy="369332"/>
          </a:xfrm>
          <a:prstGeom prst="rect">
            <a:avLst/>
          </a:prstGeom>
          <a:noFill/>
        </p:spPr>
        <p:txBody>
          <a:bodyPr wrap="none" rtlCol="0">
            <a:spAutoFit/>
          </a:bodyPr>
          <a:lstStyle/>
          <a:p>
            <a:r>
              <a:rPr lang="en-US" dirty="0"/>
              <a:t>ATB LABOR CODE/CIVL CODE</a:t>
            </a:r>
          </a:p>
        </p:txBody>
      </p:sp>
      <p:cxnSp>
        <p:nvCxnSpPr>
          <p:cNvPr id="95" name="Straight Arrow Connector 94"/>
          <p:cNvCxnSpPr/>
          <p:nvPr/>
        </p:nvCxnSpPr>
        <p:spPr>
          <a:xfrm>
            <a:off x="7056972" y="5770479"/>
            <a:ext cx="130222" cy="25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85" idx="1"/>
          </p:cNvCxnSpPr>
          <p:nvPr/>
        </p:nvCxnSpPr>
        <p:spPr>
          <a:xfrm flipH="1">
            <a:off x="7509359" y="5699169"/>
            <a:ext cx="104414" cy="383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5792346" y="5252226"/>
            <a:ext cx="700833" cy="369332"/>
          </a:xfrm>
          <a:prstGeom prst="rect">
            <a:avLst/>
          </a:prstGeom>
          <a:noFill/>
        </p:spPr>
        <p:txBody>
          <a:bodyPr wrap="none" rtlCol="0">
            <a:spAutoFit/>
          </a:bodyPr>
          <a:lstStyle/>
          <a:p>
            <a:r>
              <a:rPr lang="en-US" dirty="0"/>
              <a:t>other</a:t>
            </a:r>
          </a:p>
        </p:txBody>
      </p:sp>
      <p:cxnSp>
        <p:nvCxnSpPr>
          <p:cNvPr id="100" name="Straight Arrow Connector 99"/>
          <p:cNvCxnSpPr/>
          <p:nvPr/>
        </p:nvCxnSpPr>
        <p:spPr>
          <a:xfrm flipV="1">
            <a:off x="3737038" y="5668354"/>
            <a:ext cx="1775928" cy="126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3DA681D3-BCF0-4F2C-8A20-611E37CF961A}"/>
              </a:ext>
            </a:extLst>
          </p:cNvPr>
          <p:cNvSpPr/>
          <p:nvPr/>
        </p:nvSpPr>
        <p:spPr>
          <a:xfrm flipV="1">
            <a:off x="2135271" y="5816503"/>
            <a:ext cx="2310380" cy="63850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2" name="TextBox 101"/>
          <p:cNvSpPr txBox="1"/>
          <p:nvPr/>
        </p:nvSpPr>
        <p:spPr>
          <a:xfrm>
            <a:off x="364551" y="5816153"/>
            <a:ext cx="2673039" cy="923330"/>
          </a:xfrm>
          <a:prstGeom prst="rect">
            <a:avLst/>
          </a:prstGeom>
          <a:noFill/>
        </p:spPr>
        <p:txBody>
          <a:bodyPr wrap="none" rtlCol="0">
            <a:spAutoFit/>
          </a:bodyPr>
          <a:lstStyle/>
          <a:p>
            <a:r>
              <a:rPr lang="en-US" dirty="0"/>
              <a:t>IMPORT</a:t>
            </a:r>
          </a:p>
          <a:p>
            <a:r>
              <a:rPr lang="en-US" strike="sngStrike" dirty="0"/>
              <a:t> China Camp</a:t>
            </a:r>
          </a:p>
          <a:p>
            <a:r>
              <a:rPr lang="en-US" strike="sngStrike" dirty="0" err="1"/>
              <a:t>Gheo</a:t>
            </a:r>
            <a:r>
              <a:rPr lang="en-US" strike="sngStrike" dirty="0"/>
              <a:t>(dell, </a:t>
            </a:r>
            <a:r>
              <a:rPr lang="en-US" strike="sngStrike" dirty="0" err="1"/>
              <a:t>heitcamp</a:t>
            </a:r>
            <a:r>
              <a:rPr lang="en-US" strike="sngStrike" dirty="0"/>
              <a:t>, </a:t>
            </a:r>
            <a:r>
              <a:rPr lang="en-US" strike="sngStrike" dirty="0" err="1"/>
              <a:t>uew</a:t>
            </a:r>
            <a:r>
              <a:rPr lang="en-US" strike="sngStrike" dirty="0"/>
              <a:t>)</a:t>
            </a:r>
          </a:p>
        </p:txBody>
      </p:sp>
      <p:sp>
        <p:nvSpPr>
          <p:cNvPr id="103" name="Rectangle 102"/>
          <p:cNvSpPr/>
          <p:nvPr/>
        </p:nvSpPr>
        <p:spPr>
          <a:xfrm>
            <a:off x="1427473" y="5867082"/>
            <a:ext cx="1423403" cy="369332"/>
          </a:xfrm>
          <a:prstGeom prst="rect">
            <a:avLst/>
          </a:prstGeom>
          <a:solidFill>
            <a:schemeClr val="accent1"/>
          </a:solidFill>
        </p:spPr>
        <p:txBody>
          <a:bodyPr wrap="none">
            <a:spAutoFit/>
          </a:bodyPr>
          <a:lstStyle/>
          <a:p>
            <a:r>
              <a:rPr lang="en-US" dirty="0">
                <a:solidFill>
                  <a:schemeClr val="bg1"/>
                </a:solidFill>
              </a:rPr>
              <a:t>AUSCHSIWTZ</a:t>
            </a:r>
          </a:p>
        </p:txBody>
      </p:sp>
      <p:sp>
        <p:nvSpPr>
          <p:cNvPr id="104" name="TextBox 103"/>
          <p:cNvSpPr txBox="1"/>
          <p:nvPr/>
        </p:nvSpPr>
        <p:spPr>
          <a:xfrm>
            <a:off x="358036" y="5383116"/>
            <a:ext cx="700833" cy="369332"/>
          </a:xfrm>
          <a:prstGeom prst="rect">
            <a:avLst/>
          </a:prstGeom>
          <a:noFill/>
        </p:spPr>
        <p:txBody>
          <a:bodyPr wrap="none" rtlCol="0">
            <a:spAutoFit/>
          </a:bodyPr>
          <a:lstStyle/>
          <a:p>
            <a:r>
              <a:rPr lang="en-US" strike="sngStrike" dirty="0"/>
              <a:t>other</a:t>
            </a:r>
          </a:p>
        </p:txBody>
      </p:sp>
      <p:sp>
        <p:nvSpPr>
          <p:cNvPr id="105" name="Rectangle 104">
            <a:extLst>
              <a:ext uri="{FF2B5EF4-FFF2-40B4-BE49-F238E27FC236}">
                <a16:creationId xmlns:a16="http://schemas.microsoft.com/office/drawing/2014/main" id="{3DA681D3-BCF0-4F2C-8A20-611E37CF961A}"/>
              </a:ext>
            </a:extLst>
          </p:cNvPr>
          <p:cNvSpPr/>
          <p:nvPr/>
        </p:nvSpPr>
        <p:spPr>
          <a:xfrm flipV="1">
            <a:off x="261642" y="3705181"/>
            <a:ext cx="11930358" cy="318265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Rectangle 105">
            <a:extLst>
              <a:ext uri="{FF2B5EF4-FFF2-40B4-BE49-F238E27FC236}">
                <a16:creationId xmlns:a16="http://schemas.microsoft.com/office/drawing/2014/main" id="{3DA681D3-BCF0-4F2C-8A20-611E37CF961A}"/>
              </a:ext>
            </a:extLst>
          </p:cNvPr>
          <p:cNvSpPr/>
          <p:nvPr/>
        </p:nvSpPr>
        <p:spPr>
          <a:xfrm flipV="1">
            <a:off x="234016" y="1111408"/>
            <a:ext cx="11930358" cy="251664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Title 106"/>
          <p:cNvSpPr>
            <a:spLocks noGrp="1"/>
          </p:cNvSpPr>
          <p:nvPr>
            <p:ph type="title"/>
          </p:nvPr>
        </p:nvSpPr>
        <p:spPr/>
        <p:txBody>
          <a:bodyPr/>
          <a:lstStyle/>
          <a:p>
            <a:r>
              <a:rPr lang="en-US" dirty="0"/>
              <a:t>SQ.CPVA.§187.PREA</a:t>
            </a:r>
          </a:p>
        </p:txBody>
      </p:sp>
    </p:spTree>
    <p:extLst>
      <p:ext uri="{BB962C8B-B14F-4D97-AF65-F5344CB8AC3E}">
        <p14:creationId xmlns:p14="http://schemas.microsoft.com/office/powerpoint/2010/main" val="14664321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67635" y="2339788"/>
            <a:ext cx="3725059" cy="369332"/>
          </a:xfrm>
          <a:prstGeom prst="rect">
            <a:avLst/>
          </a:prstGeom>
          <a:noFill/>
        </p:spPr>
        <p:txBody>
          <a:bodyPr wrap="none" rtlCol="0">
            <a:spAutoFit/>
          </a:bodyPr>
          <a:lstStyle/>
          <a:p>
            <a:r>
              <a:rPr lang="en-US" dirty="0"/>
              <a:t>HOMCIDE:IS-A-BELL(</a:t>
            </a:r>
            <a:r>
              <a:rPr lang="en-US" strike="sngStrike" dirty="0"/>
              <a:t>soviet union</a:t>
            </a:r>
            <a:r>
              <a:rPr lang="en-US" dirty="0"/>
              <a:t>) 10c</a:t>
            </a:r>
          </a:p>
        </p:txBody>
      </p:sp>
      <p:pic>
        <p:nvPicPr>
          <p:cNvPr id="5" name="Picture 4"/>
          <p:cNvPicPr>
            <a:picLocks noChangeAspect="1"/>
          </p:cNvPicPr>
          <p:nvPr/>
        </p:nvPicPr>
        <p:blipFill>
          <a:blip r:embed="rId2"/>
          <a:stretch>
            <a:fillRect/>
          </a:stretch>
        </p:blipFill>
        <p:spPr>
          <a:xfrm>
            <a:off x="1218862" y="1916281"/>
            <a:ext cx="1602016" cy="82987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6250" y="2944903"/>
            <a:ext cx="876462" cy="490819"/>
          </a:xfrm>
          <a:prstGeom prst="rect">
            <a:avLst/>
          </a:prstGeom>
        </p:spPr>
      </p:pic>
      <p:pic>
        <p:nvPicPr>
          <p:cNvPr id="7" name="Picture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4564980" y="2944904"/>
            <a:ext cx="756396" cy="423582"/>
          </a:xfrm>
          <a:prstGeom prst="rect">
            <a:avLst/>
          </a:prstGeom>
        </p:spPr>
      </p:pic>
      <p:cxnSp>
        <p:nvCxnSpPr>
          <p:cNvPr id="9" name="Straight Connector 8"/>
          <p:cNvCxnSpPr/>
          <p:nvPr/>
        </p:nvCxnSpPr>
        <p:spPr>
          <a:xfrm>
            <a:off x="4195482" y="2877669"/>
            <a:ext cx="1559859" cy="558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321376" y="2709120"/>
            <a:ext cx="1551143" cy="881245"/>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DA681D3-BCF0-4F2C-8A20-611E37CF961A}"/>
              </a:ext>
            </a:extLst>
          </p:cNvPr>
          <p:cNvSpPr/>
          <p:nvPr/>
        </p:nvSpPr>
        <p:spPr>
          <a:xfrm flipV="1">
            <a:off x="4573944" y="2944903"/>
            <a:ext cx="720313" cy="49081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 name="Rectangle 12">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4" name="Rectangle 13">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15" name="Rectangle 14">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16" name="TextBox 15"/>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sp>
        <p:nvSpPr>
          <p:cNvPr id="17" name="Rectangle 16">
            <a:extLst>
              <a:ext uri="{FF2B5EF4-FFF2-40B4-BE49-F238E27FC236}">
                <a16:creationId xmlns:a16="http://schemas.microsoft.com/office/drawing/2014/main" id="{3DA681D3-BCF0-4F2C-8A20-611E37CF961A}"/>
              </a:ext>
            </a:extLst>
          </p:cNvPr>
          <p:cNvSpPr/>
          <p:nvPr/>
        </p:nvSpPr>
        <p:spPr>
          <a:xfrm flipV="1">
            <a:off x="5524950" y="2897836"/>
            <a:ext cx="857762" cy="53788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Connector 18"/>
          <p:cNvCxnSpPr/>
          <p:nvPr/>
        </p:nvCxnSpPr>
        <p:spPr>
          <a:xfrm flipV="1">
            <a:off x="5506250" y="2944903"/>
            <a:ext cx="639056" cy="490816"/>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836552" y="3799128"/>
            <a:ext cx="514852" cy="633141"/>
          </a:xfrm>
          <a:prstGeom prst="rect">
            <a:avLst/>
          </a:prstGeom>
        </p:spPr>
      </p:pic>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05745" y="3455430"/>
            <a:ext cx="283546" cy="423690"/>
          </a:xfrm>
          <a:prstGeom prst="rect">
            <a:avLst/>
          </a:prstGeom>
        </p:spPr>
      </p:pic>
      <p:cxnSp>
        <p:nvCxnSpPr>
          <p:cNvPr id="23" name="Straight Connector 22"/>
          <p:cNvCxnSpPr/>
          <p:nvPr/>
        </p:nvCxnSpPr>
        <p:spPr>
          <a:xfrm>
            <a:off x="3335730" y="3455430"/>
            <a:ext cx="1048011" cy="613430"/>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DA681D3-BCF0-4F2C-8A20-611E37CF961A}"/>
              </a:ext>
            </a:extLst>
          </p:cNvPr>
          <p:cNvSpPr/>
          <p:nvPr/>
        </p:nvSpPr>
        <p:spPr>
          <a:xfrm flipV="1">
            <a:off x="3594680" y="3455430"/>
            <a:ext cx="294611" cy="44339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extBox 24"/>
          <p:cNvSpPr txBox="1"/>
          <p:nvPr/>
        </p:nvSpPr>
        <p:spPr>
          <a:xfrm>
            <a:off x="1109450" y="3657188"/>
            <a:ext cx="864339" cy="215444"/>
          </a:xfrm>
          <a:prstGeom prst="rect">
            <a:avLst/>
          </a:prstGeom>
          <a:noFill/>
        </p:spPr>
        <p:txBody>
          <a:bodyPr wrap="none" rtlCol="0">
            <a:spAutoFit/>
          </a:bodyPr>
          <a:lstStyle/>
          <a:p>
            <a:r>
              <a:rPr lang="en-US" sz="800" dirty="0"/>
              <a:t>G.MAINSTREEET</a:t>
            </a:r>
          </a:p>
        </p:txBody>
      </p:sp>
      <p:sp>
        <p:nvSpPr>
          <p:cNvPr id="26" name="TextBox 25"/>
          <p:cNvSpPr txBox="1"/>
          <p:nvPr/>
        </p:nvSpPr>
        <p:spPr>
          <a:xfrm>
            <a:off x="3001079" y="2376822"/>
            <a:ext cx="476412" cy="369332"/>
          </a:xfrm>
          <a:prstGeom prst="rect">
            <a:avLst/>
          </a:prstGeom>
          <a:noFill/>
        </p:spPr>
        <p:txBody>
          <a:bodyPr wrap="none" rtlCol="0">
            <a:spAutoFit/>
          </a:bodyPr>
          <a:lstStyle/>
          <a:p>
            <a:r>
              <a:rPr lang="en-US" dirty="0"/>
              <a:t>41.</a:t>
            </a:r>
          </a:p>
        </p:txBody>
      </p:sp>
      <p:cxnSp>
        <p:nvCxnSpPr>
          <p:cNvPr id="28" name="Straight Connector 27"/>
          <p:cNvCxnSpPr/>
          <p:nvPr/>
        </p:nvCxnSpPr>
        <p:spPr>
          <a:xfrm>
            <a:off x="632892" y="2929077"/>
            <a:ext cx="10623177" cy="67234"/>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506070" y="6602312"/>
            <a:ext cx="358308" cy="196301"/>
          </a:xfrm>
          <a:prstGeom prst="rect">
            <a:avLst/>
          </a:prstGeom>
        </p:spPr>
      </p:pic>
      <p:cxnSp>
        <p:nvCxnSpPr>
          <p:cNvPr id="31" name="Straight Connector 30"/>
          <p:cNvCxnSpPr/>
          <p:nvPr/>
        </p:nvCxnSpPr>
        <p:spPr>
          <a:xfrm>
            <a:off x="1218862" y="6414247"/>
            <a:ext cx="645516" cy="537882"/>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3DA681D3-BCF0-4F2C-8A20-611E37CF961A}"/>
              </a:ext>
            </a:extLst>
          </p:cNvPr>
          <p:cNvSpPr/>
          <p:nvPr/>
        </p:nvSpPr>
        <p:spPr>
          <a:xfrm flipV="1">
            <a:off x="1504221" y="6602311"/>
            <a:ext cx="360157" cy="25867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3368" y="1530150"/>
            <a:ext cx="783584" cy="1330942"/>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12050" y="2363511"/>
            <a:ext cx="1133475" cy="219075"/>
          </a:xfrm>
          <a:prstGeom prst="rect">
            <a:avLst/>
          </a:prstGeom>
        </p:spPr>
      </p:pic>
      <p:cxnSp>
        <p:nvCxnSpPr>
          <p:cNvPr id="36" name="Straight Connector 35"/>
          <p:cNvCxnSpPr/>
          <p:nvPr/>
        </p:nvCxnSpPr>
        <p:spPr>
          <a:xfrm>
            <a:off x="8727141" y="2232212"/>
            <a:ext cx="1418384" cy="350374"/>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98636" y="3448350"/>
            <a:ext cx="839618" cy="470186"/>
          </a:xfrm>
          <a:prstGeom prst="rect">
            <a:avLst/>
          </a:prstGeom>
        </p:spPr>
      </p:pic>
      <p:sp>
        <p:nvSpPr>
          <p:cNvPr id="38" name="TextBox 37"/>
          <p:cNvSpPr txBox="1"/>
          <p:nvPr/>
        </p:nvSpPr>
        <p:spPr>
          <a:xfrm>
            <a:off x="7827239" y="3086530"/>
            <a:ext cx="1717714" cy="369332"/>
          </a:xfrm>
          <a:prstGeom prst="rect">
            <a:avLst/>
          </a:prstGeom>
          <a:noFill/>
        </p:spPr>
        <p:txBody>
          <a:bodyPr wrap="none" rtlCol="0">
            <a:spAutoFit/>
          </a:bodyPr>
          <a:lstStyle/>
          <a:p>
            <a:r>
              <a:rPr lang="en-US" dirty="0"/>
              <a:t>41.ATOMCLOICK</a:t>
            </a:r>
          </a:p>
        </p:txBody>
      </p:sp>
      <p:cxnSp>
        <p:nvCxnSpPr>
          <p:cNvPr id="40" name="Straight Connector 39"/>
          <p:cNvCxnSpPr/>
          <p:nvPr/>
        </p:nvCxnSpPr>
        <p:spPr>
          <a:xfrm>
            <a:off x="820271" y="4867835"/>
            <a:ext cx="10582835" cy="1344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53888" y="5553855"/>
            <a:ext cx="10582835" cy="1344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552250" y="4719506"/>
            <a:ext cx="4379469" cy="830997"/>
          </a:xfrm>
          <a:prstGeom prst="rect">
            <a:avLst/>
          </a:prstGeom>
          <a:noFill/>
        </p:spPr>
        <p:txBody>
          <a:bodyPr wrap="none" rtlCol="0">
            <a:spAutoFit/>
          </a:bodyPr>
          <a:lstStyle/>
          <a:p>
            <a:r>
              <a:rPr lang="en-US" dirty="0"/>
              <a:t>000t.tw.nonPolice     </a:t>
            </a:r>
            <a:r>
              <a:rPr lang="en-US" sz="4800" b="1" dirty="0"/>
              <a:t>41</a:t>
            </a:r>
            <a:r>
              <a:rPr lang="en-US" dirty="0"/>
              <a:t>:HOMCIDE:NANA</a:t>
            </a:r>
          </a:p>
        </p:txBody>
      </p:sp>
      <p:cxnSp>
        <p:nvCxnSpPr>
          <p:cNvPr id="44" name="Straight Connector 43"/>
          <p:cNvCxnSpPr/>
          <p:nvPr/>
        </p:nvCxnSpPr>
        <p:spPr>
          <a:xfrm flipV="1">
            <a:off x="7436224" y="3455430"/>
            <a:ext cx="2000109" cy="423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5658650" y="3097303"/>
            <a:ext cx="639056" cy="490816"/>
          </a:xfrm>
          <a:prstGeom prst="line">
            <a:avLst/>
          </a:prstGeom>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3DA681D3-BCF0-4F2C-8A20-611E37CF961A}"/>
              </a:ext>
            </a:extLst>
          </p:cNvPr>
          <p:cNvSpPr/>
          <p:nvPr/>
        </p:nvSpPr>
        <p:spPr>
          <a:xfrm flipV="1">
            <a:off x="8077869" y="3422276"/>
            <a:ext cx="857762" cy="53788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7" name="TextBox 46"/>
          <p:cNvSpPr txBox="1"/>
          <p:nvPr/>
        </p:nvSpPr>
        <p:spPr>
          <a:xfrm>
            <a:off x="363071" y="3499812"/>
            <a:ext cx="652743" cy="369332"/>
          </a:xfrm>
          <a:prstGeom prst="rect">
            <a:avLst/>
          </a:prstGeom>
          <a:noFill/>
        </p:spPr>
        <p:txBody>
          <a:bodyPr wrap="none" rtlCol="0">
            <a:spAutoFit/>
          </a:bodyPr>
          <a:lstStyle/>
          <a:p>
            <a:r>
              <a:rPr lang="en-US" dirty="0"/>
              <a:t>1998</a:t>
            </a:r>
          </a:p>
        </p:txBody>
      </p:sp>
      <p:sp>
        <p:nvSpPr>
          <p:cNvPr id="48" name="TextBox 47"/>
          <p:cNvSpPr txBox="1"/>
          <p:nvPr/>
        </p:nvSpPr>
        <p:spPr>
          <a:xfrm>
            <a:off x="1026879" y="3834961"/>
            <a:ext cx="1607684" cy="646331"/>
          </a:xfrm>
          <a:prstGeom prst="rect">
            <a:avLst/>
          </a:prstGeom>
          <a:noFill/>
        </p:spPr>
        <p:txBody>
          <a:bodyPr wrap="none" rtlCol="0">
            <a:spAutoFit/>
          </a:bodyPr>
          <a:lstStyle/>
          <a:p>
            <a:r>
              <a:rPr lang="en-US" dirty="0"/>
              <a:t>VIRIGNA.MARY</a:t>
            </a:r>
          </a:p>
          <a:p>
            <a:r>
              <a:rPr lang="en-US" dirty="0"/>
              <a:t>MONA LISA</a:t>
            </a:r>
          </a:p>
        </p:txBody>
      </p:sp>
      <p:sp>
        <p:nvSpPr>
          <p:cNvPr id="49" name="Rectangle 48"/>
          <p:cNvSpPr/>
          <p:nvPr/>
        </p:nvSpPr>
        <p:spPr>
          <a:xfrm>
            <a:off x="1046840" y="3236970"/>
            <a:ext cx="1828800" cy="3682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AUSCHWIT</a:t>
            </a:r>
          </a:p>
        </p:txBody>
      </p:sp>
      <p:pic>
        <p:nvPicPr>
          <p:cNvPr id="50" name="Picture 49"/>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963903" y="3204176"/>
            <a:ext cx="456968" cy="342285"/>
          </a:xfrm>
          <a:prstGeom prst="rect">
            <a:avLst/>
          </a:prstGeom>
        </p:spPr>
      </p:pic>
      <p:cxnSp>
        <p:nvCxnSpPr>
          <p:cNvPr id="51" name="Straight Connector 50"/>
          <p:cNvCxnSpPr/>
          <p:nvPr/>
        </p:nvCxnSpPr>
        <p:spPr>
          <a:xfrm>
            <a:off x="2721351" y="3124564"/>
            <a:ext cx="1048011" cy="613430"/>
          </a:xfrm>
          <a:prstGeom prst="line">
            <a:avLst/>
          </a:prstGeom>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3DA681D3-BCF0-4F2C-8A20-611E37CF961A}"/>
              </a:ext>
            </a:extLst>
          </p:cNvPr>
          <p:cNvSpPr/>
          <p:nvPr/>
        </p:nvSpPr>
        <p:spPr>
          <a:xfrm flipV="1">
            <a:off x="2992843" y="3177401"/>
            <a:ext cx="381975" cy="41071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3" name="Picture 52"/>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45475" y="3826959"/>
            <a:ext cx="555355" cy="344904"/>
          </a:xfrm>
          <a:prstGeom prst="rect">
            <a:avLst/>
          </a:prstGeom>
        </p:spPr>
      </p:pic>
      <p:sp>
        <p:nvSpPr>
          <p:cNvPr id="54" name="TextBox 53"/>
          <p:cNvSpPr txBox="1"/>
          <p:nvPr/>
        </p:nvSpPr>
        <p:spPr>
          <a:xfrm>
            <a:off x="363071" y="3236970"/>
            <a:ext cx="715260" cy="369332"/>
          </a:xfrm>
          <a:prstGeom prst="rect">
            <a:avLst/>
          </a:prstGeom>
          <a:noFill/>
        </p:spPr>
        <p:txBody>
          <a:bodyPr wrap="none" rtlCol="0">
            <a:spAutoFit/>
          </a:bodyPr>
          <a:lstStyle/>
          <a:p>
            <a:r>
              <a:rPr lang="en-US" strike="sngStrike" dirty="0"/>
              <a:t>!FREE</a:t>
            </a:r>
          </a:p>
        </p:txBody>
      </p:sp>
      <p:cxnSp>
        <p:nvCxnSpPr>
          <p:cNvPr id="56" name="Straight Connector 55"/>
          <p:cNvCxnSpPr/>
          <p:nvPr/>
        </p:nvCxnSpPr>
        <p:spPr>
          <a:xfrm>
            <a:off x="6872519" y="1530150"/>
            <a:ext cx="1205350" cy="1216004"/>
          </a:xfrm>
          <a:prstGeom prst="line">
            <a:avLst/>
          </a:prstGeom>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567127" y="1084592"/>
            <a:ext cx="650648" cy="1038581"/>
          </a:xfrm>
          <a:prstGeom prst="rect">
            <a:avLst/>
          </a:prstGeom>
        </p:spPr>
      </p:pic>
      <p:pic>
        <p:nvPicPr>
          <p:cNvPr id="58" name="Picture 5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385084" y="1054079"/>
            <a:ext cx="983736" cy="983736"/>
          </a:xfrm>
          <a:prstGeom prst="rect">
            <a:avLst/>
          </a:prstGeom>
        </p:spPr>
      </p:pic>
      <p:pic>
        <p:nvPicPr>
          <p:cNvPr id="59" name="Picture 5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430434" y="2340108"/>
            <a:ext cx="582212" cy="327800"/>
          </a:xfrm>
          <a:prstGeom prst="rect">
            <a:avLst/>
          </a:prstGeom>
        </p:spPr>
      </p:pic>
      <p:cxnSp>
        <p:nvCxnSpPr>
          <p:cNvPr id="60" name="Straight Connector 59"/>
          <p:cNvCxnSpPr/>
          <p:nvPr/>
        </p:nvCxnSpPr>
        <p:spPr>
          <a:xfrm>
            <a:off x="9888386" y="2304753"/>
            <a:ext cx="1418384" cy="350374"/>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DA681D3-BCF0-4F2C-8A20-611E37CF961A}"/>
              </a:ext>
            </a:extLst>
          </p:cNvPr>
          <p:cNvSpPr/>
          <p:nvPr/>
        </p:nvSpPr>
        <p:spPr>
          <a:xfrm flipV="1">
            <a:off x="9096295" y="2284112"/>
            <a:ext cx="857762" cy="53788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2" name="Straight Connector 61"/>
          <p:cNvCxnSpPr/>
          <p:nvPr/>
        </p:nvCxnSpPr>
        <p:spPr>
          <a:xfrm>
            <a:off x="785292" y="3081477"/>
            <a:ext cx="10623177" cy="67234"/>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3DA681D3-BCF0-4F2C-8A20-611E37CF961A}"/>
              </a:ext>
            </a:extLst>
          </p:cNvPr>
          <p:cNvSpPr/>
          <p:nvPr/>
        </p:nvSpPr>
        <p:spPr>
          <a:xfrm flipV="1">
            <a:off x="1026879" y="4906044"/>
            <a:ext cx="10549218" cy="53788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4" name="Picture 63"/>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7248386" y="4943768"/>
            <a:ext cx="317422" cy="547600"/>
          </a:xfrm>
          <a:prstGeom prst="rect">
            <a:avLst/>
          </a:prstGeom>
        </p:spPr>
      </p:pic>
      <p:sp>
        <p:nvSpPr>
          <p:cNvPr id="66" name="Oval 65"/>
          <p:cNvSpPr/>
          <p:nvPr/>
        </p:nvSpPr>
        <p:spPr>
          <a:xfrm>
            <a:off x="7827239" y="5057575"/>
            <a:ext cx="250630" cy="26672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7998636" y="5081225"/>
            <a:ext cx="271305" cy="272625"/>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8436278" y="4985742"/>
            <a:ext cx="2731838" cy="338554"/>
          </a:xfrm>
          <a:prstGeom prst="rect">
            <a:avLst/>
          </a:prstGeom>
          <a:noFill/>
        </p:spPr>
        <p:txBody>
          <a:bodyPr wrap="none" rtlCol="0">
            <a:spAutoFit/>
          </a:bodyPr>
          <a:lstStyle/>
          <a:p>
            <a:r>
              <a:rPr lang="en-US" sz="800" strike="sngStrike" dirty="0"/>
              <a:t>I have this cast do you want to help me jack off? Verna </a:t>
            </a:r>
            <a:r>
              <a:rPr lang="en-US" sz="800" strike="sngStrike" dirty="0" err="1"/>
              <a:t>braun</a:t>
            </a:r>
            <a:endParaRPr lang="en-US" sz="800" strike="sngStrike" dirty="0"/>
          </a:p>
          <a:p>
            <a:r>
              <a:rPr lang="en-US" sz="800" strike="sngStrike" dirty="0" err="1"/>
              <a:t>Visa:nana</a:t>
            </a:r>
            <a:r>
              <a:rPr lang="en-US" sz="800" strike="sngStrike" dirty="0"/>
              <a:t>; Cast (</a:t>
            </a:r>
            <a:r>
              <a:rPr lang="en-US" sz="800" strike="sngStrike" dirty="0" err="1"/>
              <a:t>Idnains</a:t>
            </a:r>
            <a:r>
              <a:rPr lang="en-US" sz="800" strike="sngStrike" dirty="0"/>
              <a:t>); </a:t>
            </a:r>
            <a:r>
              <a:rPr lang="en-US" sz="800" strike="sngStrike" dirty="0" err="1"/>
              <a:t>Vernaa</a:t>
            </a:r>
            <a:r>
              <a:rPr lang="en-US" sz="800" strike="sngStrike" dirty="0"/>
              <a:t> </a:t>
            </a:r>
            <a:r>
              <a:rPr lang="en-US" sz="800" strike="sngStrike" dirty="0" err="1"/>
              <a:t>brun</a:t>
            </a:r>
            <a:r>
              <a:rPr lang="en-US" sz="800" strike="sngStrike" dirty="0"/>
              <a:t> is in you class</a:t>
            </a:r>
          </a:p>
        </p:txBody>
      </p:sp>
      <p:cxnSp>
        <p:nvCxnSpPr>
          <p:cNvPr id="70" name="Straight Connector 69"/>
          <p:cNvCxnSpPr/>
          <p:nvPr/>
        </p:nvCxnSpPr>
        <p:spPr>
          <a:xfrm>
            <a:off x="7827239" y="5027134"/>
            <a:ext cx="591206" cy="442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67" idx="5"/>
          </p:cNvCxnSpPr>
          <p:nvPr/>
        </p:nvCxnSpPr>
        <p:spPr>
          <a:xfrm>
            <a:off x="6892451" y="4913831"/>
            <a:ext cx="1337758" cy="400094"/>
          </a:xfrm>
          <a:prstGeom prst="line">
            <a:avLst/>
          </a:prstGeom>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603166" y="5010374"/>
            <a:ext cx="710451" cy="215444"/>
          </a:xfrm>
          <a:prstGeom prst="rect">
            <a:avLst/>
          </a:prstGeom>
          <a:noFill/>
        </p:spPr>
        <p:txBody>
          <a:bodyPr wrap="none" rtlCol="0">
            <a:spAutoFit/>
          </a:bodyPr>
          <a:lstStyle/>
          <a:p>
            <a:r>
              <a:rPr lang="en-US" sz="800" dirty="0"/>
              <a:t>1) x/y logical</a:t>
            </a:r>
          </a:p>
        </p:txBody>
      </p:sp>
      <p:sp>
        <p:nvSpPr>
          <p:cNvPr id="75" name="TextBox 74"/>
          <p:cNvSpPr txBox="1"/>
          <p:nvPr/>
        </p:nvSpPr>
        <p:spPr>
          <a:xfrm>
            <a:off x="7643475" y="5326502"/>
            <a:ext cx="2664512" cy="215444"/>
          </a:xfrm>
          <a:prstGeom prst="rect">
            <a:avLst/>
          </a:prstGeom>
          <a:noFill/>
        </p:spPr>
        <p:txBody>
          <a:bodyPr wrap="none" rtlCol="0">
            <a:spAutoFit/>
          </a:bodyPr>
          <a:lstStyle/>
          <a:p>
            <a:r>
              <a:rPr lang="en-US" sz="800" dirty="0"/>
              <a:t>2) 000.HOMCIE:NANA 0.1 </a:t>
            </a:r>
            <a:r>
              <a:rPr lang="en-US" sz="800" dirty="0" err="1"/>
              <a:t>disthacne</a:t>
            </a:r>
            <a:r>
              <a:rPr lang="en-US" sz="800" dirty="0"/>
              <a:t> </a:t>
            </a:r>
            <a:r>
              <a:rPr lang="en-US" sz="800" dirty="0" err="1"/>
              <a:t>QUEEEN.</a:t>
            </a:r>
            <a:r>
              <a:rPr lang="en-US" sz="800" strike="sngStrike" dirty="0" err="1"/>
              <a:t>marx</a:t>
            </a:r>
            <a:r>
              <a:rPr lang="en-US" sz="800" strike="sngStrike" dirty="0"/>
              <a:t>(</a:t>
            </a:r>
            <a:r>
              <a:rPr lang="en-US" sz="800" strike="sngStrike" dirty="0" err="1"/>
              <a:t>elebeth</a:t>
            </a:r>
            <a:r>
              <a:rPr lang="en-US" sz="800" strike="sngStrike" dirty="0"/>
              <a:t>)</a:t>
            </a:r>
          </a:p>
        </p:txBody>
      </p:sp>
      <p:sp>
        <p:nvSpPr>
          <p:cNvPr id="74" name="Rectangle 73">
            <a:extLst>
              <a:ext uri="{FF2B5EF4-FFF2-40B4-BE49-F238E27FC236}">
                <a16:creationId xmlns:a16="http://schemas.microsoft.com/office/drawing/2014/main" id="{3DA681D3-BCF0-4F2C-8A20-611E37CF961A}"/>
              </a:ext>
            </a:extLst>
          </p:cNvPr>
          <p:cNvSpPr/>
          <p:nvPr/>
        </p:nvSpPr>
        <p:spPr>
          <a:xfrm flipV="1">
            <a:off x="6699235" y="4970111"/>
            <a:ext cx="4552992" cy="53788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6" name="Rectangle 75">
            <a:extLst>
              <a:ext uri="{FF2B5EF4-FFF2-40B4-BE49-F238E27FC236}">
                <a16:creationId xmlns:a16="http://schemas.microsoft.com/office/drawing/2014/main" id="{3DA681D3-BCF0-4F2C-8A20-611E37CF961A}"/>
              </a:ext>
            </a:extLst>
          </p:cNvPr>
          <p:cNvSpPr/>
          <p:nvPr/>
        </p:nvSpPr>
        <p:spPr>
          <a:xfrm flipV="1">
            <a:off x="805071" y="4948874"/>
            <a:ext cx="10771026" cy="55311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Rectangle 77">
            <a:extLst>
              <a:ext uri="{FF2B5EF4-FFF2-40B4-BE49-F238E27FC236}">
                <a16:creationId xmlns:a16="http://schemas.microsoft.com/office/drawing/2014/main" id="{3DA681D3-BCF0-4F2C-8A20-611E37CF961A}"/>
              </a:ext>
            </a:extLst>
          </p:cNvPr>
          <p:cNvSpPr/>
          <p:nvPr/>
        </p:nvSpPr>
        <p:spPr>
          <a:xfrm flipV="1">
            <a:off x="287668" y="1115921"/>
            <a:ext cx="10771026" cy="187748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9" name="Picture 78"/>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5368184" y="4194410"/>
            <a:ext cx="609994" cy="456907"/>
          </a:xfrm>
          <a:prstGeom prst="rect">
            <a:avLst/>
          </a:prstGeom>
        </p:spPr>
      </p:pic>
      <p:cxnSp>
        <p:nvCxnSpPr>
          <p:cNvPr id="81" name="Straight Connector 80"/>
          <p:cNvCxnSpPr/>
          <p:nvPr/>
        </p:nvCxnSpPr>
        <p:spPr>
          <a:xfrm flipV="1">
            <a:off x="4827494" y="4068860"/>
            <a:ext cx="1739633" cy="650646"/>
          </a:xfrm>
          <a:prstGeom prst="line">
            <a:avLst/>
          </a:prstGeom>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69062" y="3445174"/>
            <a:ext cx="783584" cy="1330942"/>
          </a:xfrm>
          <a:prstGeom prst="rect">
            <a:avLst/>
          </a:prstGeom>
        </p:spPr>
      </p:pic>
      <p:pic>
        <p:nvPicPr>
          <p:cNvPr id="83" name="Picture 8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28808" y="3587722"/>
            <a:ext cx="843504" cy="1008090"/>
          </a:xfrm>
          <a:prstGeom prst="rect">
            <a:avLst/>
          </a:prstGeom>
        </p:spPr>
      </p:pic>
      <p:cxnSp>
        <p:nvCxnSpPr>
          <p:cNvPr id="85" name="Straight Arrow Connector 84"/>
          <p:cNvCxnSpPr/>
          <p:nvPr/>
        </p:nvCxnSpPr>
        <p:spPr>
          <a:xfrm flipH="1">
            <a:off x="4369062" y="3097303"/>
            <a:ext cx="1386279" cy="1498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flipV="1">
            <a:off x="4301142" y="4357201"/>
            <a:ext cx="1892574" cy="3104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6992547" y="3876087"/>
            <a:ext cx="1212191" cy="215444"/>
          </a:xfrm>
          <a:prstGeom prst="rect">
            <a:avLst/>
          </a:prstGeom>
          <a:noFill/>
        </p:spPr>
        <p:txBody>
          <a:bodyPr wrap="none" rtlCol="0">
            <a:spAutoFit/>
          </a:bodyPr>
          <a:lstStyle/>
          <a:p>
            <a:r>
              <a:rPr lang="en-US" sz="800" strike="sngStrike" dirty="0"/>
              <a:t>Chico, </a:t>
            </a:r>
            <a:r>
              <a:rPr lang="en-US" sz="800" strike="sngStrike" dirty="0" err="1"/>
              <a:t>Andtion</a:t>
            </a:r>
            <a:r>
              <a:rPr lang="en-US" sz="800" strike="sngStrike" dirty="0"/>
              <a:t> </a:t>
            </a:r>
            <a:r>
              <a:rPr lang="en-US" sz="800" strike="sngStrike" dirty="0" err="1"/>
              <a:t>Banderaz</a:t>
            </a:r>
            <a:endParaRPr lang="en-US" sz="800" strike="sngStrike" dirty="0"/>
          </a:p>
        </p:txBody>
      </p:sp>
      <p:cxnSp>
        <p:nvCxnSpPr>
          <p:cNvPr id="90" name="Straight Connector 89"/>
          <p:cNvCxnSpPr/>
          <p:nvPr/>
        </p:nvCxnSpPr>
        <p:spPr>
          <a:xfrm>
            <a:off x="4298181" y="3684478"/>
            <a:ext cx="821753" cy="93003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42" idx="0"/>
          </p:cNvCxnSpPr>
          <p:nvPr/>
        </p:nvCxnSpPr>
        <p:spPr>
          <a:xfrm flipH="1">
            <a:off x="3741985" y="4158126"/>
            <a:ext cx="4317205" cy="5613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3" name="Picture 92"/>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7225691" y="4179725"/>
            <a:ext cx="302378" cy="201219"/>
          </a:xfrm>
          <a:prstGeom prst="rect">
            <a:avLst/>
          </a:prstGeom>
        </p:spPr>
      </p:pic>
      <p:cxnSp>
        <p:nvCxnSpPr>
          <p:cNvPr id="95" name="Straight Connector 94"/>
          <p:cNvCxnSpPr/>
          <p:nvPr/>
        </p:nvCxnSpPr>
        <p:spPr>
          <a:xfrm>
            <a:off x="7085600" y="4099318"/>
            <a:ext cx="741639" cy="41547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rot="21166973">
            <a:off x="7688101" y="3964129"/>
            <a:ext cx="2048358" cy="646331"/>
          </a:xfrm>
          <a:prstGeom prst="rect">
            <a:avLst/>
          </a:prstGeom>
          <a:noFill/>
        </p:spPr>
        <p:txBody>
          <a:bodyPr wrap="square" rtlCol="0">
            <a:spAutoFit/>
          </a:bodyPr>
          <a:lstStyle/>
          <a:p>
            <a:r>
              <a:rPr lang="en-US" dirty="0"/>
              <a:t>HOMCEI:IS-A-BELL</a:t>
            </a:r>
            <a:r>
              <a:rPr lang="en-US" sz="800" strike="sngStrike" dirty="0"/>
              <a:t>(soviet union)</a:t>
            </a:r>
          </a:p>
        </p:txBody>
      </p:sp>
      <p:sp>
        <p:nvSpPr>
          <p:cNvPr id="97" name="Rectangle 96">
            <a:extLst>
              <a:ext uri="{FF2B5EF4-FFF2-40B4-BE49-F238E27FC236}">
                <a16:creationId xmlns:a16="http://schemas.microsoft.com/office/drawing/2014/main" id="{3DA681D3-BCF0-4F2C-8A20-611E37CF961A}"/>
              </a:ext>
            </a:extLst>
          </p:cNvPr>
          <p:cNvSpPr/>
          <p:nvPr/>
        </p:nvSpPr>
        <p:spPr>
          <a:xfrm flipV="1">
            <a:off x="5394380" y="4217268"/>
            <a:ext cx="618890" cy="37931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8" name="Rectangle 97">
            <a:extLst>
              <a:ext uri="{FF2B5EF4-FFF2-40B4-BE49-F238E27FC236}">
                <a16:creationId xmlns:a16="http://schemas.microsoft.com/office/drawing/2014/main" id="{3DA681D3-BCF0-4F2C-8A20-611E37CF961A}"/>
              </a:ext>
            </a:extLst>
          </p:cNvPr>
          <p:cNvSpPr/>
          <p:nvPr/>
        </p:nvSpPr>
        <p:spPr>
          <a:xfrm flipV="1">
            <a:off x="4401411" y="3536657"/>
            <a:ext cx="680691" cy="125136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9" name="TextBox 98"/>
          <p:cNvSpPr txBox="1"/>
          <p:nvPr/>
        </p:nvSpPr>
        <p:spPr>
          <a:xfrm>
            <a:off x="1756081" y="4465277"/>
            <a:ext cx="3294813" cy="492443"/>
          </a:xfrm>
          <a:prstGeom prst="rect">
            <a:avLst/>
          </a:prstGeom>
          <a:noFill/>
        </p:spPr>
        <p:txBody>
          <a:bodyPr wrap="none" rtlCol="0">
            <a:spAutoFit/>
          </a:bodyPr>
          <a:lstStyle/>
          <a:p>
            <a:r>
              <a:rPr lang="en-US" dirty="0"/>
              <a:t>G(VIRIGNA MARY).JFK(LEE) .KING</a:t>
            </a:r>
          </a:p>
          <a:p>
            <a:r>
              <a:rPr lang="en-US" sz="800" strike="sngStrike" dirty="0" err="1"/>
              <a:t>nacht</a:t>
            </a:r>
            <a:r>
              <a:rPr lang="en-US" sz="800" strike="sngStrike" dirty="0"/>
              <a:t> café bar; tell joke(retell joke)</a:t>
            </a:r>
          </a:p>
        </p:txBody>
      </p:sp>
      <p:cxnSp>
        <p:nvCxnSpPr>
          <p:cNvPr id="101" name="Straight Arrow Connector 100"/>
          <p:cNvCxnSpPr/>
          <p:nvPr/>
        </p:nvCxnSpPr>
        <p:spPr>
          <a:xfrm flipV="1">
            <a:off x="3519108" y="4085707"/>
            <a:ext cx="2219714" cy="72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3DA681D3-BCF0-4F2C-8A20-611E37CF961A}"/>
              </a:ext>
            </a:extLst>
          </p:cNvPr>
          <p:cNvSpPr/>
          <p:nvPr/>
        </p:nvSpPr>
        <p:spPr>
          <a:xfrm flipV="1">
            <a:off x="737059" y="6037649"/>
            <a:ext cx="10771026" cy="166398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2" name="Picture 101"/>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297521" y="3631789"/>
            <a:ext cx="641884" cy="513507"/>
          </a:xfrm>
          <a:prstGeom prst="rect">
            <a:avLst/>
          </a:prstGeom>
        </p:spPr>
      </p:pic>
      <p:sp>
        <p:nvSpPr>
          <p:cNvPr id="103" name="TextBox 102"/>
          <p:cNvSpPr txBox="1"/>
          <p:nvPr/>
        </p:nvSpPr>
        <p:spPr>
          <a:xfrm>
            <a:off x="1682383" y="4251493"/>
            <a:ext cx="2788905" cy="369332"/>
          </a:xfrm>
          <a:prstGeom prst="rect">
            <a:avLst/>
          </a:prstGeom>
          <a:noFill/>
        </p:spPr>
        <p:txBody>
          <a:bodyPr wrap="none" rtlCol="0">
            <a:spAutoFit/>
          </a:bodyPr>
          <a:lstStyle/>
          <a:p>
            <a:r>
              <a:rPr lang="en-US" dirty="0" err="1"/>
              <a:t>ninteen</a:t>
            </a:r>
            <a:r>
              <a:rPr lang="en-US" dirty="0"/>
              <a:t> </a:t>
            </a:r>
            <a:r>
              <a:rPr lang="en-US" dirty="0" err="1"/>
              <a:t>hundres</a:t>
            </a:r>
            <a:r>
              <a:rPr lang="en-US" dirty="0"/>
              <a:t> night eight</a:t>
            </a:r>
          </a:p>
        </p:txBody>
      </p:sp>
      <p:sp>
        <p:nvSpPr>
          <p:cNvPr id="104" name="Oval 103"/>
          <p:cNvSpPr/>
          <p:nvPr/>
        </p:nvSpPr>
        <p:spPr>
          <a:xfrm>
            <a:off x="751555" y="4287294"/>
            <a:ext cx="1031375" cy="606414"/>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25Y</a:t>
            </a:r>
          </a:p>
        </p:txBody>
      </p:sp>
      <p:sp>
        <p:nvSpPr>
          <p:cNvPr id="105" name="Rectangle 104">
            <a:extLst>
              <a:ext uri="{FF2B5EF4-FFF2-40B4-BE49-F238E27FC236}">
                <a16:creationId xmlns:a16="http://schemas.microsoft.com/office/drawing/2014/main" id="{3DA681D3-BCF0-4F2C-8A20-611E37CF961A}"/>
              </a:ext>
            </a:extLst>
          </p:cNvPr>
          <p:cNvSpPr/>
          <p:nvPr/>
        </p:nvSpPr>
        <p:spPr>
          <a:xfrm flipV="1">
            <a:off x="5129358" y="3515306"/>
            <a:ext cx="852422" cy="49081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7" name="Rectangle 106">
            <a:extLst>
              <a:ext uri="{FF2B5EF4-FFF2-40B4-BE49-F238E27FC236}">
                <a16:creationId xmlns:a16="http://schemas.microsoft.com/office/drawing/2014/main" id="{3DA681D3-BCF0-4F2C-8A20-611E37CF961A}"/>
              </a:ext>
            </a:extLst>
          </p:cNvPr>
          <p:cNvSpPr/>
          <p:nvPr/>
        </p:nvSpPr>
        <p:spPr>
          <a:xfrm flipV="1">
            <a:off x="327574" y="3178971"/>
            <a:ext cx="10964635" cy="167542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8" name="Title 107"/>
          <p:cNvSpPr>
            <a:spLocks noGrp="1"/>
          </p:cNvSpPr>
          <p:nvPr>
            <p:ph type="title"/>
          </p:nvPr>
        </p:nvSpPr>
        <p:spPr/>
        <p:txBody>
          <a:bodyPr/>
          <a:lstStyle/>
          <a:p>
            <a:r>
              <a:rPr lang="en-US" dirty="0"/>
              <a:t>DEA </a:t>
            </a:r>
            <a:r>
              <a:rPr lang="en-US" dirty="0" err="1"/>
              <a:t>Posession</a:t>
            </a:r>
            <a:r>
              <a:rPr lang="en-US" baseline="0" dirty="0"/>
              <a:t> </a:t>
            </a:r>
            <a:r>
              <a:rPr lang="en-US" strike="sngStrike" baseline="0" dirty="0"/>
              <a:t>(</a:t>
            </a:r>
            <a:r>
              <a:rPr lang="en-US" strike="sngStrike" baseline="0" dirty="0" err="1"/>
              <a:t>Herion</a:t>
            </a:r>
            <a:r>
              <a:rPr lang="en-US" strike="sngStrike" baseline="0" dirty="0"/>
              <a:t>)</a:t>
            </a:r>
            <a:endParaRPr lang="en-US" strike="sngStrike" dirty="0"/>
          </a:p>
        </p:txBody>
      </p:sp>
      <p:cxnSp>
        <p:nvCxnSpPr>
          <p:cNvPr id="110" name="Straight Connector 109"/>
          <p:cNvCxnSpPr/>
          <p:nvPr/>
        </p:nvCxnSpPr>
        <p:spPr>
          <a:xfrm flipV="1">
            <a:off x="4298181" y="876338"/>
            <a:ext cx="2084531" cy="20825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4170931" y="1450877"/>
            <a:ext cx="1782539" cy="369332"/>
          </a:xfrm>
          <a:prstGeom prst="rect">
            <a:avLst/>
          </a:prstGeom>
          <a:noFill/>
        </p:spPr>
        <p:txBody>
          <a:bodyPr wrap="none" rtlCol="0">
            <a:spAutoFit/>
          </a:bodyPr>
          <a:lstStyle/>
          <a:p>
            <a:r>
              <a:rPr lang="en-US" dirty="0"/>
              <a:t>0.1 Slide Content</a:t>
            </a:r>
          </a:p>
        </p:txBody>
      </p:sp>
      <p:sp>
        <p:nvSpPr>
          <p:cNvPr id="112" name="Rectangle 111"/>
          <p:cNvSpPr/>
          <p:nvPr/>
        </p:nvSpPr>
        <p:spPr>
          <a:xfrm>
            <a:off x="4094858" y="1765515"/>
            <a:ext cx="1319592" cy="369332"/>
          </a:xfrm>
          <a:prstGeom prst="rect">
            <a:avLst/>
          </a:prstGeom>
        </p:spPr>
        <p:txBody>
          <a:bodyPr wrap="none">
            <a:spAutoFit/>
          </a:bodyPr>
          <a:lstStyle/>
          <a:p>
            <a:r>
              <a:rPr lang="en-US" dirty="0" err="1"/>
              <a:t>ibm.damiler</a:t>
            </a:r>
            <a:endParaRPr lang="en-US" dirty="0"/>
          </a:p>
        </p:txBody>
      </p:sp>
      <p:sp>
        <p:nvSpPr>
          <p:cNvPr id="113" name="Rectangle 112"/>
          <p:cNvSpPr/>
          <p:nvPr/>
        </p:nvSpPr>
        <p:spPr>
          <a:xfrm>
            <a:off x="5278243" y="1819999"/>
            <a:ext cx="497252" cy="369332"/>
          </a:xfrm>
          <a:prstGeom prst="rect">
            <a:avLst/>
          </a:prstGeom>
          <a:solidFill>
            <a:schemeClr val="accent1"/>
          </a:solidFill>
        </p:spPr>
        <p:txBody>
          <a:bodyPr wrap="none">
            <a:spAutoFit/>
          </a:bodyPr>
          <a:lstStyle/>
          <a:p>
            <a:r>
              <a:rPr lang="en-US" dirty="0"/>
              <a:t>.!</a:t>
            </a:r>
            <a:r>
              <a:rPr lang="en-US" dirty="0">
                <a:solidFill>
                  <a:schemeClr val="bg1"/>
                </a:solidFill>
              </a:rPr>
              <a:t>In</a:t>
            </a:r>
          </a:p>
        </p:txBody>
      </p:sp>
      <p:cxnSp>
        <p:nvCxnSpPr>
          <p:cNvPr id="115" name="Straight Connector 114"/>
          <p:cNvCxnSpPr/>
          <p:nvPr/>
        </p:nvCxnSpPr>
        <p:spPr>
          <a:xfrm flipV="1">
            <a:off x="3741984" y="1450877"/>
            <a:ext cx="1961841" cy="956522"/>
          </a:xfrm>
          <a:prstGeom prst="line">
            <a:avLst/>
          </a:prstGeom>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3DA681D3-BCF0-4F2C-8A20-611E37CF961A}"/>
              </a:ext>
            </a:extLst>
          </p:cNvPr>
          <p:cNvSpPr/>
          <p:nvPr/>
        </p:nvSpPr>
        <p:spPr>
          <a:xfrm flipV="1">
            <a:off x="3889291" y="1551294"/>
            <a:ext cx="1979281" cy="74706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9984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5862" y="696815"/>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7" name="TextBox 6"/>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876" y="2471359"/>
            <a:ext cx="1703274" cy="1057823"/>
          </a:xfrm>
          <a:prstGeom prst="rect">
            <a:avLst/>
          </a:prstGeom>
        </p:spPr>
      </p:pic>
      <p:pic>
        <p:nvPicPr>
          <p:cNvPr id="74" name="Picture 73"/>
          <p:cNvPicPr>
            <a:picLocks noChangeAspect="1"/>
          </p:cNvPicPr>
          <p:nvPr/>
        </p:nvPicPr>
        <p:blipFill>
          <a:blip r:embed="rId3"/>
          <a:stretch>
            <a:fillRect/>
          </a:stretch>
        </p:blipFill>
        <p:spPr>
          <a:xfrm>
            <a:off x="7215817" y="1149083"/>
            <a:ext cx="1037407" cy="984207"/>
          </a:xfrm>
          <a:prstGeom prst="rect">
            <a:avLst/>
          </a:prstGeom>
        </p:spPr>
      </p:pic>
      <p:pic>
        <p:nvPicPr>
          <p:cNvPr id="75" name="Picture 7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33119" y="1273843"/>
            <a:ext cx="797987" cy="1042416"/>
          </a:xfrm>
          <a:prstGeom prst="rect">
            <a:avLst/>
          </a:prstGeom>
        </p:spPr>
      </p:pic>
      <p:cxnSp>
        <p:nvCxnSpPr>
          <p:cNvPr id="11" name="Straight Connector 10"/>
          <p:cNvCxnSpPr/>
          <p:nvPr/>
        </p:nvCxnSpPr>
        <p:spPr>
          <a:xfrm flipV="1">
            <a:off x="6674926" y="1119691"/>
            <a:ext cx="1906366" cy="90146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8581292" y="1530420"/>
            <a:ext cx="1161985" cy="369332"/>
          </a:xfrm>
          <a:prstGeom prst="rect">
            <a:avLst/>
          </a:prstGeom>
          <a:noFill/>
        </p:spPr>
        <p:txBody>
          <a:bodyPr wrap="none" rtlCol="0">
            <a:spAutoFit/>
          </a:bodyPr>
          <a:lstStyle/>
          <a:p>
            <a:r>
              <a:rPr lang="en-US" strike="sngStrike" dirty="0" err="1"/>
              <a:t>Schrooms</a:t>
            </a:r>
            <a:r>
              <a:rPr lang="en-US" dirty="0"/>
              <a:t>.</a:t>
            </a:r>
          </a:p>
        </p:txBody>
      </p:sp>
      <p:sp>
        <p:nvSpPr>
          <p:cNvPr id="13" name="TextBox 12"/>
          <p:cNvSpPr txBox="1"/>
          <p:nvPr/>
        </p:nvSpPr>
        <p:spPr>
          <a:xfrm>
            <a:off x="3990867" y="2855742"/>
            <a:ext cx="3743654" cy="369332"/>
          </a:xfrm>
          <a:prstGeom prst="rect">
            <a:avLst/>
          </a:prstGeom>
          <a:noFill/>
        </p:spPr>
        <p:txBody>
          <a:bodyPr wrap="none" rtlCol="0">
            <a:spAutoFit/>
          </a:bodyPr>
          <a:lstStyle/>
          <a:p>
            <a:r>
              <a:rPr lang="en-US" strike="sngStrike" dirty="0"/>
              <a:t>This is a wonder person, he is a hippie</a:t>
            </a:r>
          </a:p>
        </p:txBody>
      </p:sp>
      <p:sp>
        <p:nvSpPr>
          <p:cNvPr id="15" name="TextBox 14"/>
          <p:cNvSpPr txBox="1"/>
          <p:nvPr/>
        </p:nvSpPr>
        <p:spPr>
          <a:xfrm>
            <a:off x="2678027" y="1428820"/>
            <a:ext cx="652743" cy="369332"/>
          </a:xfrm>
          <a:prstGeom prst="rect">
            <a:avLst/>
          </a:prstGeom>
          <a:noFill/>
        </p:spPr>
        <p:txBody>
          <a:bodyPr wrap="none" rtlCol="0">
            <a:spAutoFit/>
          </a:bodyPr>
          <a:lstStyle/>
          <a:p>
            <a:r>
              <a:rPr lang="en-US" dirty="0"/>
              <a:t>2000</a:t>
            </a:r>
          </a:p>
        </p:txBody>
      </p:sp>
      <p:pic>
        <p:nvPicPr>
          <p:cNvPr id="16" name="Picture 15"/>
          <p:cNvPicPr>
            <a:picLocks noChangeAspect="1"/>
          </p:cNvPicPr>
          <p:nvPr/>
        </p:nvPicPr>
        <p:blipFill>
          <a:blip r:embed="rId5"/>
          <a:stretch>
            <a:fillRect/>
          </a:stretch>
        </p:blipFill>
        <p:spPr>
          <a:xfrm>
            <a:off x="9863708" y="1308724"/>
            <a:ext cx="933333" cy="609524"/>
          </a:xfrm>
          <a:prstGeom prst="rect">
            <a:avLst/>
          </a:prstGeom>
        </p:spPr>
      </p:pic>
      <p:cxnSp>
        <p:nvCxnSpPr>
          <p:cNvPr id="18" name="Straight Connector 17"/>
          <p:cNvCxnSpPr/>
          <p:nvPr/>
        </p:nvCxnSpPr>
        <p:spPr>
          <a:xfrm flipV="1">
            <a:off x="9117400" y="1207293"/>
            <a:ext cx="1925738" cy="1108966"/>
          </a:xfrm>
          <a:prstGeom prst="line">
            <a:avLst/>
          </a:prstGeom>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id="{3DA681D3-BCF0-4F2C-8A20-611E37CF961A}"/>
              </a:ext>
            </a:extLst>
          </p:cNvPr>
          <p:cNvSpPr/>
          <p:nvPr/>
        </p:nvSpPr>
        <p:spPr>
          <a:xfrm flipV="1">
            <a:off x="6961070" y="1119691"/>
            <a:ext cx="4402427" cy="93746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5" name="Picture 84"/>
          <p:cNvPicPr>
            <a:picLocks noChangeAspect="1"/>
          </p:cNvPicPr>
          <p:nvPr/>
        </p:nvPicPr>
        <p:blipFill>
          <a:blip r:embed="rId3"/>
          <a:stretch>
            <a:fillRect/>
          </a:stretch>
        </p:blipFill>
        <p:spPr>
          <a:xfrm>
            <a:off x="7340082" y="2410733"/>
            <a:ext cx="1037407" cy="890017"/>
          </a:xfrm>
          <a:prstGeom prst="rect">
            <a:avLst/>
          </a:prstGeom>
        </p:spPr>
      </p:pic>
      <p:sp>
        <p:nvSpPr>
          <p:cNvPr id="19" name="TextBox 18"/>
          <p:cNvSpPr txBox="1"/>
          <p:nvPr/>
        </p:nvSpPr>
        <p:spPr>
          <a:xfrm>
            <a:off x="4833126" y="5526447"/>
            <a:ext cx="2452916" cy="215444"/>
          </a:xfrm>
          <a:prstGeom prst="rect">
            <a:avLst/>
          </a:prstGeom>
          <a:noFill/>
        </p:spPr>
        <p:txBody>
          <a:bodyPr wrap="none" rtlCol="0">
            <a:spAutoFit/>
          </a:bodyPr>
          <a:lstStyle/>
          <a:p>
            <a:r>
              <a:rPr lang="en-US" sz="800" strike="sngStrike" dirty="0"/>
              <a:t>You had to smoked </a:t>
            </a:r>
            <a:r>
              <a:rPr lang="en-US" sz="800" strike="sngStrike" dirty="0" err="1"/>
              <a:t>ciggreest</a:t>
            </a:r>
            <a:r>
              <a:rPr lang="en-US" sz="800" strike="sngStrike" dirty="0"/>
              <a:t> that is worse than </a:t>
            </a:r>
            <a:r>
              <a:rPr lang="en-US" sz="800" strike="sngStrike" dirty="0" err="1"/>
              <a:t>herion</a:t>
            </a:r>
            <a:endParaRPr lang="en-US" sz="800" strike="sngStrike" dirty="0"/>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876" y="1207294"/>
            <a:ext cx="1703274" cy="1108966"/>
          </a:xfrm>
          <a:prstGeom prst="rect">
            <a:avLst/>
          </a:prstGeom>
        </p:spPr>
      </p:pic>
      <p:cxnSp>
        <p:nvCxnSpPr>
          <p:cNvPr id="22" name="Straight Connector 21"/>
          <p:cNvCxnSpPr/>
          <p:nvPr/>
        </p:nvCxnSpPr>
        <p:spPr>
          <a:xfrm>
            <a:off x="489876" y="2316259"/>
            <a:ext cx="11411392" cy="0"/>
          </a:xfrm>
          <a:prstGeom prst="line">
            <a:avLst/>
          </a:prstGeom>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06813" y="2524134"/>
            <a:ext cx="797987" cy="1042416"/>
          </a:xfrm>
          <a:prstGeom prst="rect">
            <a:avLst/>
          </a:prstGeom>
        </p:spPr>
      </p:pic>
      <p:sp>
        <p:nvSpPr>
          <p:cNvPr id="23" name="Rectangle 22"/>
          <p:cNvSpPr/>
          <p:nvPr/>
        </p:nvSpPr>
        <p:spPr>
          <a:xfrm>
            <a:off x="2612043" y="2701853"/>
            <a:ext cx="652743" cy="369332"/>
          </a:xfrm>
          <a:prstGeom prst="rect">
            <a:avLst/>
          </a:prstGeom>
        </p:spPr>
        <p:txBody>
          <a:bodyPr wrap="none">
            <a:spAutoFit/>
          </a:bodyPr>
          <a:lstStyle/>
          <a:p>
            <a:r>
              <a:rPr lang="en-US" dirty="0"/>
              <a:t>2000</a:t>
            </a:r>
          </a:p>
        </p:txBody>
      </p:sp>
      <p:sp>
        <p:nvSpPr>
          <p:cNvPr id="92" name="Rectangle 91">
            <a:extLst>
              <a:ext uri="{FF2B5EF4-FFF2-40B4-BE49-F238E27FC236}">
                <a16:creationId xmlns:a16="http://schemas.microsoft.com/office/drawing/2014/main" id="{3DA681D3-BCF0-4F2C-8A20-611E37CF961A}"/>
              </a:ext>
            </a:extLst>
          </p:cNvPr>
          <p:cNvSpPr/>
          <p:nvPr/>
        </p:nvSpPr>
        <p:spPr>
          <a:xfrm flipV="1">
            <a:off x="419036" y="1191160"/>
            <a:ext cx="11639626" cy="121177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3" name="Rectangle 92">
            <a:extLst>
              <a:ext uri="{FF2B5EF4-FFF2-40B4-BE49-F238E27FC236}">
                <a16:creationId xmlns:a16="http://schemas.microsoft.com/office/drawing/2014/main" id="{3DA681D3-BCF0-4F2C-8A20-611E37CF961A}"/>
              </a:ext>
            </a:extLst>
          </p:cNvPr>
          <p:cNvSpPr/>
          <p:nvPr/>
        </p:nvSpPr>
        <p:spPr>
          <a:xfrm flipV="1">
            <a:off x="986192" y="4356713"/>
            <a:ext cx="11500623" cy="121177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7" name="Straight Connector 26"/>
          <p:cNvCxnSpPr/>
          <p:nvPr/>
        </p:nvCxnSpPr>
        <p:spPr>
          <a:xfrm flipV="1">
            <a:off x="7455877" y="2456417"/>
            <a:ext cx="797347" cy="844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411502" y="3776955"/>
            <a:ext cx="11411392"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341513" y="3935956"/>
            <a:ext cx="492981" cy="740818"/>
          </a:xfrm>
          <a:prstGeom prst="rect">
            <a:avLst/>
          </a:prstGeom>
        </p:spPr>
      </p:pic>
      <p:pic>
        <p:nvPicPr>
          <p:cNvPr id="29" name="Picture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75585" y="3915576"/>
            <a:ext cx="725658" cy="725658"/>
          </a:xfrm>
          <a:prstGeom prst="rect">
            <a:avLst/>
          </a:prstGeom>
        </p:spPr>
      </p:pic>
      <p:cxnSp>
        <p:nvCxnSpPr>
          <p:cNvPr id="32" name="Straight Connector 31"/>
          <p:cNvCxnSpPr/>
          <p:nvPr/>
        </p:nvCxnSpPr>
        <p:spPr>
          <a:xfrm flipV="1">
            <a:off x="2419643" y="3627010"/>
            <a:ext cx="1322363" cy="1338885"/>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3798277" y="3883528"/>
            <a:ext cx="192590" cy="79324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4164037" y="3926901"/>
            <a:ext cx="1586110" cy="74987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4304800" y="4080843"/>
            <a:ext cx="788999" cy="215444"/>
          </a:xfrm>
          <a:prstGeom prst="rect">
            <a:avLst/>
          </a:prstGeom>
          <a:noFill/>
        </p:spPr>
        <p:txBody>
          <a:bodyPr wrap="none" rtlCol="0">
            <a:spAutoFit/>
          </a:bodyPr>
          <a:lstStyle/>
          <a:p>
            <a:r>
              <a:rPr lang="en-US" sz="800" strike="sngStrike" dirty="0"/>
              <a:t>Gus and Roses</a:t>
            </a:r>
          </a:p>
        </p:txBody>
      </p:sp>
      <p:sp>
        <p:nvSpPr>
          <p:cNvPr id="38" name="TextBox 37"/>
          <p:cNvSpPr txBox="1"/>
          <p:nvPr/>
        </p:nvSpPr>
        <p:spPr>
          <a:xfrm>
            <a:off x="4087209" y="3898158"/>
            <a:ext cx="2125710" cy="369332"/>
          </a:xfrm>
          <a:prstGeom prst="rect">
            <a:avLst/>
          </a:prstGeom>
          <a:noFill/>
        </p:spPr>
        <p:txBody>
          <a:bodyPr wrap="none" rtlCol="0">
            <a:spAutoFit/>
          </a:bodyPr>
          <a:lstStyle/>
          <a:p>
            <a:r>
              <a:rPr lang="en-US" dirty="0"/>
              <a:t>41.Angiea.St. Francis</a:t>
            </a:r>
          </a:p>
        </p:txBody>
      </p:sp>
      <p:cxnSp>
        <p:nvCxnSpPr>
          <p:cNvPr id="40" name="Straight Connector 39"/>
          <p:cNvCxnSpPr/>
          <p:nvPr/>
        </p:nvCxnSpPr>
        <p:spPr>
          <a:xfrm>
            <a:off x="1181686" y="4080843"/>
            <a:ext cx="1011464" cy="560391"/>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1281697" y="4641234"/>
            <a:ext cx="811441" cy="215444"/>
          </a:xfrm>
          <a:prstGeom prst="rect">
            <a:avLst/>
          </a:prstGeom>
          <a:noFill/>
        </p:spPr>
        <p:txBody>
          <a:bodyPr wrap="none" rtlCol="0">
            <a:spAutoFit/>
          </a:bodyPr>
          <a:lstStyle/>
          <a:p>
            <a:r>
              <a:rPr lang="en-US" sz="800" strike="sngStrike" dirty="0" err="1"/>
              <a:t>Angela.patricia</a:t>
            </a:r>
            <a:endParaRPr lang="en-US" sz="800" strike="sngStrike" dirty="0"/>
          </a:p>
        </p:txBody>
      </p:sp>
      <p:pic>
        <p:nvPicPr>
          <p:cNvPr id="42" name="Picture 41"/>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248342" y="4121898"/>
            <a:ext cx="541944" cy="541944"/>
          </a:xfrm>
          <a:prstGeom prst="rect">
            <a:avLst/>
          </a:prstGeom>
        </p:spPr>
      </p:pic>
      <p:cxnSp>
        <p:nvCxnSpPr>
          <p:cNvPr id="44" name="Straight Connector 43"/>
          <p:cNvCxnSpPr/>
          <p:nvPr/>
        </p:nvCxnSpPr>
        <p:spPr>
          <a:xfrm>
            <a:off x="1834494" y="4080843"/>
            <a:ext cx="1672319" cy="88505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200253" y="4824947"/>
            <a:ext cx="4438779" cy="369332"/>
          </a:xfrm>
          <a:prstGeom prst="rect">
            <a:avLst/>
          </a:prstGeom>
          <a:noFill/>
        </p:spPr>
        <p:txBody>
          <a:bodyPr wrap="none" rtlCol="0">
            <a:spAutoFit/>
          </a:bodyPr>
          <a:lstStyle/>
          <a:p>
            <a:r>
              <a:rPr lang="en-US" sz="800" strike="sngStrike" dirty="0"/>
              <a:t>Phil/</a:t>
            </a:r>
            <a:r>
              <a:rPr lang="en-US" sz="800" strike="sngStrike" dirty="0" err="1"/>
              <a:t>kim</a:t>
            </a:r>
            <a:r>
              <a:rPr lang="en-US" dirty="0" err="1"/>
              <a:t>.</a:t>
            </a:r>
            <a:r>
              <a:rPr lang="en-US" strike="sngStrike" dirty="0" err="1"/>
              <a:t>Gorb</a:t>
            </a:r>
            <a:r>
              <a:rPr lang="en-US" strike="sngStrike" dirty="0"/>
              <a:t>(</a:t>
            </a:r>
            <a:r>
              <a:rPr lang="en-US" strike="sngStrike" dirty="0" err="1"/>
              <a:t>dell,vodaphone</a:t>
            </a:r>
            <a:r>
              <a:rPr lang="en-US" strike="sngStrike" dirty="0"/>
              <a:t>)</a:t>
            </a:r>
            <a:r>
              <a:rPr lang="en-US" dirty="0"/>
              <a:t>  </a:t>
            </a:r>
            <a:r>
              <a:rPr lang="en-US" sz="800" strike="sngStrike" dirty="0"/>
              <a:t>!IBM </a:t>
            </a:r>
            <a:r>
              <a:rPr lang="en-US" sz="800" strike="sngStrike" dirty="0" err="1"/>
              <a:t>SWAT.</a:t>
            </a:r>
            <a:r>
              <a:rPr lang="en-US" dirty="0" err="1"/>
              <a:t>GOV.</a:t>
            </a:r>
            <a:r>
              <a:rPr lang="en-US" sz="800" strike="sngStrike" dirty="0" err="1"/>
              <a:t>Donovan</a:t>
            </a:r>
            <a:r>
              <a:rPr lang="en-US" sz="800" strike="sngStrike" dirty="0"/>
              <a:t> </a:t>
            </a:r>
            <a:r>
              <a:rPr lang="en-US" sz="800" strike="sngStrike" dirty="0" err="1"/>
              <a:t>stevens</a:t>
            </a:r>
            <a:endParaRPr lang="en-US" sz="800" strike="sngStrike" dirty="0"/>
          </a:p>
        </p:txBody>
      </p:sp>
      <p:pic>
        <p:nvPicPr>
          <p:cNvPr id="113" name="Picture 112"/>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7750635" y="5519494"/>
            <a:ext cx="449676" cy="278862"/>
          </a:xfrm>
          <a:prstGeom prst="rect">
            <a:avLst/>
          </a:prstGeom>
        </p:spPr>
      </p:pic>
      <p:pic>
        <p:nvPicPr>
          <p:cNvPr id="116" name="Picture 115"/>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248535" y="5509501"/>
            <a:ext cx="480524" cy="297992"/>
          </a:xfrm>
          <a:prstGeom prst="rect">
            <a:avLst/>
          </a:prstGeom>
        </p:spPr>
      </p:pic>
      <p:pic>
        <p:nvPicPr>
          <p:cNvPr id="117" name="Picture 116"/>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836742" y="5519494"/>
            <a:ext cx="480524" cy="297992"/>
          </a:xfrm>
          <a:prstGeom prst="rect">
            <a:avLst/>
          </a:prstGeom>
        </p:spPr>
      </p:pic>
      <p:pic>
        <p:nvPicPr>
          <p:cNvPr id="122" name="Picture 121"/>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3848208" y="5795134"/>
            <a:ext cx="753585" cy="501477"/>
          </a:xfrm>
          <a:prstGeom prst="rect">
            <a:avLst/>
          </a:prstGeom>
        </p:spPr>
      </p:pic>
      <p:pic>
        <p:nvPicPr>
          <p:cNvPr id="125" name="Picture 12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380896" y="5533086"/>
            <a:ext cx="480524" cy="297992"/>
          </a:xfrm>
          <a:prstGeom prst="rect">
            <a:avLst/>
          </a:prstGeom>
        </p:spPr>
      </p:pic>
      <p:pic>
        <p:nvPicPr>
          <p:cNvPr id="130" name="Picture 129"/>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7768011" y="5867574"/>
            <a:ext cx="480524" cy="297992"/>
          </a:xfrm>
          <a:prstGeom prst="rect">
            <a:avLst/>
          </a:prstGeom>
        </p:spPr>
      </p:pic>
      <p:pic>
        <p:nvPicPr>
          <p:cNvPr id="138" name="Picture 137"/>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271871" y="5876907"/>
            <a:ext cx="480524" cy="297992"/>
          </a:xfrm>
          <a:prstGeom prst="rect">
            <a:avLst/>
          </a:prstGeom>
        </p:spPr>
      </p:pic>
      <p:sp>
        <p:nvSpPr>
          <p:cNvPr id="149" name="Rectangle 148">
            <a:extLst>
              <a:ext uri="{FF2B5EF4-FFF2-40B4-BE49-F238E27FC236}">
                <a16:creationId xmlns:a16="http://schemas.microsoft.com/office/drawing/2014/main" id="{3DA681D3-BCF0-4F2C-8A20-611E37CF961A}"/>
              </a:ext>
            </a:extLst>
          </p:cNvPr>
          <p:cNvSpPr/>
          <p:nvPr/>
        </p:nvSpPr>
        <p:spPr>
          <a:xfrm flipV="1">
            <a:off x="7731314" y="5526447"/>
            <a:ext cx="2305381" cy="69958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5" name="TextBox 154"/>
          <p:cNvSpPr txBox="1"/>
          <p:nvPr/>
        </p:nvSpPr>
        <p:spPr>
          <a:xfrm>
            <a:off x="3807150" y="6375680"/>
            <a:ext cx="2228495" cy="253916"/>
          </a:xfrm>
          <a:prstGeom prst="rect">
            <a:avLst/>
          </a:prstGeom>
          <a:noFill/>
        </p:spPr>
        <p:txBody>
          <a:bodyPr wrap="none" rtlCol="0">
            <a:spAutoFit/>
          </a:bodyPr>
          <a:lstStyle/>
          <a:p>
            <a:r>
              <a:rPr lang="en-US" sz="1050" dirty="0"/>
              <a:t>DEA</a:t>
            </a:r>
            <a:r>
              <a:rPr lang="en-US" sz="1050" strike="sngStrike" dirty="0"/>
              <a:t>(</a:t>
            </a:r>
            <a:r>
              <a:rPr lang="en-US" sz="1050" strike="sngStrike" dirty="0" err="1"/>
              <a:t>Heion</a:t>
            </a:r>
            <a:r>
              <a:rPr lang="en-US" sz="1050" strike="sngStrike" dirty="0"/>
              <a:t>).</a:t>
            </a:r>
            <a:r>
              <a:rPr lang="en-US" sz="1050" dirty="0" err="1"/>
              <a:t>nonPolcieShippingLogical</a:t>
            </a:r>
            <a:endParaRPr lang="en-US" sz="1050" dirty="0"/>
          </a:p>
        </p:txBody>
      </p:sp>
      <p:pic>
        <p:nvPicPr>
          <p:cNvPr id="158" name="Picture 15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7731314" y="6296802"/>
            <a:ext cx="651724" cy="433693"/>
          </a:xfrm>
          <a:prstGeom prst="rect">
            <a:avLst/>
          </a:prstGeom>
        </p:spPr>
      </p:pic>
      <p:pic>
        <p:nvPicPr>
          <p:cNvPr id="159" name="Picture 158"/>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430173" y="6300532"/>
            <a:ext cx="608421" cy="416507"/>
          </a:xfrm>
          <a:prstGeom prst="rect">
            <a:avLst/>
          </a:prstGeom>
        </p:spPr>
      </p:pic>
      <p:cxnSp>
        <p:nvCxnSpPr>
          <p:cNvPr id="160" name="Straight Connector 159"/>
          <p:cNvCxnSpPr/>
          <p:nvPr/>
        </p:nvCxnSpPr>
        <p:spPr>
          <a:xfrm flipV="1">
            <a:off x="7798563" y="6160632"/>
            <a:ext cx="470194" cy="895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flipV="1">
            <a:off x="8512133" y="6182525"/>
            <a:ext cx="626516" cy="742607"/>
          </a:xfrm>
          <a:prstGeom prst="line">
            <a:avLst/>
          </a:prstGeom>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3DA681D3-BCF0-4F2C-8A20-611E37CF961A}"/>
              </a:ext>
            </a:extLst>
          </p:cNvPr>
          <p:cNvSpPr/>
          <p:nvPr/>
        </p:nvSpPr>
        <p:spPr>
          <a:xfrm flipV="1">
            <a:off x="7735923" y="6258406"/>
            <a:ext cx="2305381" cy="53299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63" name="Picture 162"/>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5049079" y="5882426"/>
            <a:ext cx="527654" cy="351130"/>
          </a:xfrm>
          <a:prstGeom prst="rect">
            <a:avLst/>
          </a:prstGeom>
        </p:spPr>
      </p:pic>
      <p:cxnSp>
        <p:nvCxnSpPr>
          <p:cNvPr id="164" name="Straight Connector 163"/>
          <p:cNvCxnSpPr/>
          <p:nvPr/>
        </p:nvCxnSpPr>
        <p:spPr>
          <a:xfrm>
            <a:off x="4818719" y="5882426"/>
            <a:ext cx="1120304" cy="332642"/>
          </a:xfrm>
          <a:prstGeom prst="line">
            <a:avLst/>
          </a:prstGeom>
        </p:spPr>
        <p:style>
          <a:lnRef idx="1">
            <a:schemeClr val="accent1"/>
          </a:lnRef>
          <a:fillRef idx="0">
            <a:schemeClr val="accent1"/>
          </a:fillRef>
          <a:effectRef idx="0">
            <a:schemeClr val="accent1"/>
          </a:effectRef>
          <a:fontRef idx="minor">
            <a:schemeClr val="tx1"/>
          </a:fontRef>
        </p:style>
      </p:cxnSp>
      <p:sp>
        <p:nvSpPr>
          <p:cNvPr id="165" name="TextBox 164"/>
          <p:cNvSpPr txBox="1"/>
          <p:nvPr/>
        </p:nvSpPr>
        <p:spPr>
          <a:xfrm>
            <a:off x="4467149" y="5646412"/>
            <a:ext cx="3146952" cy="369332"/>
          </a:xfrm>
          <a:prstGeom prst="rect">
            <a:avLst/>
          </a:prstGeom>
          <a:noFill/>
        </p:spPr>
        <p:txBody>
          <a:bodyPr wrap="none" rtlCol="0">
            <a:spAutoFit/>
          </a:bodyPr>
          <a:lstStyle/>
          <a:p>
            <a:r>
              <a:rPr lang="en-US" dirty="0" err="1"/>
              <a:t>VIRGIINA.</a:t>
            </a:r>
            <a:r>
              <a:rPr lang="en-US" sz="800" strike="sngStrike" dirty="0" err="1"/>
              <a:t>level</a:t>
            </a:r>
            <a:r>
              <a:rPr lang="en-US" dirty="0" err="1"/>
              <a:t>.VIRIGN.MARY.CPVA</a:t>
            </a:r>
            <a:endParaRPr lang="en-US" dirty="0"/>
          </a:p>
        </p:txBody>
      </p:sp>
      <p:sp>
        <p:nvSpPr>
          <p:cNvPr id="166" name="Rectangle 165">
            <a:extLst>
              <a:ext uri="{FF2B5EF4-FFF2-40B4-BE49-F238E27FC236}">
                <a16:creationId xmlns:a16="http://schemas.microsoft.com/office/drawing/2014/main" id="{3DA681D3-BCF0-4F2C-8A20-611E37CF961A}"/>
              </a:ext>
            </a:extLst>
          </p:cNvPr>
          <p:cNvSpPr/>
          <p:nvPr/>
        </p:nvSpPr>
        <p:spPr>
          <a:xfrm flipV="1">
            <a:off x="4991418" y="5925892"/>
            <a:ext cx="585315" cy="35978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7" name="TextBox 166"/>
          <p:cNvSpPr txBox="1"/>
          <p:nvPr/>
        </p:nvSpPr>
        <p:spPr>
          <a:xfrm>
            <a:off x="5548713" y="5904628"/>
            <a:ext cx="2018501" cy="215444"/>
          </a:xfrm>
          <a:prstGeom prst="rect">
            <a:avLst/>
          </a:prstGeom>
          <a:noFill/>
        </p:spPr>
        <p:txBody>
          <a:bodyPr wrap="none" rtlCol="0">
            <a:spAutoFit/>
          </a:bodyPr>
          <a:lstStyle/>
          <a:p>
            <a:r>
              <a:rPr lang="en-US" sz="800" dirty="0" err="1"/>
              <a:t>Ibm.damielr.partner.profils.christian</a:t>
            </a:r>
            <a:r>
              <a:rPr lang="en-US" sz="800" dirty="0"/>
              <a:t> frankly</a:t>
            </a:r>
          </a:p>
        </p:txBody>
      </p:sp>
      <p:cxnSp>
        <p:nvCxnSpPr>
          <p:cNvPr id="48" name="Straight Connector 47"/>
          <p:cNvCxnSpPr/>
          <p:nvPr/>
        </p:nvCxnSpPr>
        <p:spPr>
          <a:xfrm flipV="1">
            <a:off x="489876" y="5237128"/>
            <a:ext cx="11411392" cy="49348"/>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588003" y="5796625"/>
            <a:ext cx="676724" cy="646331"/>
          </a:xfrm>
          <a:prstGeom prst="rect">
            <a:avLst/>
          </a:prstGeom>
          <a:noFill/>
        </p:spPr>
        <p:txBody>
          <a:bodyPr wrap="none" rtlCol="0">
            <a:spAutoFit/>
          </a:bodyPr>
          <a:lstStyle/>
          <a:p>
            <a:r>
              <a:rPr lang="en-US" dirty="0" err="1"/>
              <a:t>Joyti</a:t>
            </a:r>
            <a:r>
              <a:rPr lang="en-US" dirty="0"/>
              <a:t>:</a:t>
            </a:r>
          </a:p>
          <a:p>
            <a:r>
              <a:rPr lang="en-US" dirty="0" err="1"/>
              <a:t>Joyti</a:t>
            </a:r>
            <a:r>
              <a:rPr lang="en-US" dirty="0"/>
              <a:t>:</a:t>
            </a:r>
          </a:p>
        </p:txBody>
      </p:sp>
      <p:sp>
        <p:nvSpPr>
          <p:cNvPr id="50" name="TextBox 49"/>
          <p:cNvSpPr txBox="1"/>
          <p:nvPr/>
        </p:nvSpPr>
        <p:spPr>
          <a:xfrm>
            <a:off x="539584" y="5241975"/>
            <a:ext cx="3254481" cy="369332"/>
          </a:xfrm>
          <a:prstGeom prst="rect">
            <a:avLst/>
          </a:prstGeom>
          <a:noFill/>
        </p:spPr>
        <p:txBody>
          <a:bodyPr wrap="none" rtlCol="0">
            <a:spAutoFit/>
          </a:bodyPr>
          <a:lstStyle/>
          <a:p>
            <a:r>
              <a:rPr lang="en-US" dirty="0"/>
              <a:t>FORT MYERS.v2:FBI:KIDNAPPING</a:t>
            </a:r>
          </a:p>
        </p:txBody>
      </p:sp>
      <p:pic>
        <p:nvPicPr>
          <p:cNvPr id="51" name="Picture 50"/>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606726" y="5667735"/>
            <a:ext cx="1020480" cy="680320"/>
          </a:xfrm>
          <a:prstGeom prst="rect">
            <a:avLst/>
          </a:prstGeom>
        </p:spPr>
      </p:pic>
      <p:cxnSp>
        <p:nvCxnSpPr>
          <p:cNvPr id="53" name="Straight Connector 52"/>
          <p:cNvCxnSpPr/>
          <p:nvPr/>
        </p:nvCxnSpPr>
        <p:spPr>
          <a:xfrm flipV="1">
            <a:off x="1584889" y="5751736"/>
            <a:ext cx="710390" cy="71506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3DA681D3-BCF0-4F2C-8A20-611E37CF961A}"/>
              </a:ext>
            </a:extLst>
          </p:cNvPr>
          <p:cNvSpPr/>
          <p:nvPr/>
        </p:nvSpPr>
        <p:spPr>
          <a:xfrm flipV="1">
            <a:off x="1625091" y="5704825"/>
            <a:ext cx="568060" cy="69958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TextBox 53"/>
          <p:cNvSpPr txBox="1"/>
          <p:nvPr/>
        </p:nvSpPr>
        <p:spPr>
          <a:xfrm>
            <a:off x="8752395" y="5228435"/>
            <a:ext cx="1726114" cy="369332"/>
          </a:xfrm>
          <a:prstGeom prst="rect">
            <a:avLst/>
          </a:prstGeom>
          <a:solidFill>
            <a:srgbClr val="C00000"/>
          </a:solidFill>
        </p:spPr>
        <p:txBody>
          <a:bodyPr wrap="none" rtlCol="0">
            <a:spAutoFit/>
          </a:bodyPr>
          <a:lstStyle/>
          <a:p>
            <a:r>
              <a:rPr lang="en-US" dirty="0">
                <a:solidFill>
                  <a:schemeClr val="bg1"/>
                </a:solidFill>
              </a:rPr>
              <a:t>David and </a:t>
            </a:r>
            <a:r>
              <a:rPr lang="en-US" dirty="0" err="1">
                <a:solidFill>
                  <a:schemeClr val="bg1"/>
                </a:solidFill>
              </a:rPr>
              <a:t>Golah</a:t>
            </a:r>
            <a:endParaRPr lang="en-US" dirty="0">
              <a:solidFill>
                <a:schemeClr val="bg1"/>
              </a:solidFill>
            </a:endParaRPr>
          </a:p>
        </p:txBody>
      </p:sp>
      <p:sp>
        <p:nvSpPr>
          <p:cNvPr id="56" name="TextBox 55"/>
          <p:cNvSpPr txBox="1"/>
          <p:nvPr/>
        </p:nvSpPr>
        <p:spPr>
          <a:xfrm>
            <a:off x="7989866" y="5221796"/>
            <a:ext cx="627479" cy="369332"/>
          </a:xfrm>
          <a:prstGeom prst="rect">
            <a:avLst/>
          </a:prstGeom>
          <a:solidFill>
            <a:schemeClr val="accent1"/>
          </a:solidFill>
        </p:spPr>
        <p:txBody>
          <a:bodyPr wrap="none" rtlCol="0">
            <a:spAutoFit/>
          </a:bodyPr>
          <a:lstStyle/>
          <a:p>
            <a:r>
              <a:rPr lang="en-US" b="1" dirty="0">
                <a:solidFill>
                  <a:srgbClr val="FFFF00"/>
                </a:solidFill>
              </a:rPr>
              <a:t>VISA</a:t>
            </a:r>
          </a:p>
        </p:txBody>
      </p:sp>
      <p:cxnSp>
        <p:nvCxnSpPr>
          <p:cNvPr id="58" name="Straight Connector 57"/>
          <p:cNvCxnSpPr/>
          <p:nvPr/>
        </p:nvCxnSpPr>
        <p:spPr>
          <a:xfrm>
            <a:off x="7628109" y="5194279"/>
            <a:ext cx="1534174" cy="547612"/>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44062" y="6629596"/>
            <a:ext cx="769763" cy="369332"/>
          </a:xfrm>
          <a:prstGeom prst="rect">
            <a:avLst/>
          </a:prstGeom>
          <a:noFill/>
        </p:spPr>
        <p:txBody>
          <a:bodyPr wrap="none" rtlCol="0">
            <a:spAutoFit/>
          </a:bodyPr>
          <a:lstStyle/>
          <a:p>
            <a:r>
              <a:rPr lang="en-US" dirty="0"/>
              <a:t>$2000</a:t>
            </a:r>
          </a:p>
        </p:txBody>
      </p:sp>
      <p:sp>
        <p:nvSpPr>
          <p:cNvPr id="61" name="TextBox 60"/>
          <p:cNvSpPr txBox="1"/>
          <p:nvPr/>
        </p:nvSpPr>
        <p:spPr>
          <a:xfrm>
            <a:off x="-12819" y="5906961"/>
            <a:ext cx="652743" cy="369332"/>
          </a:xfrm>
          <a:prstGeom prst="rect">
            <a:avLst/>
          </a:prstGeom>
          <a:noFill/>
        </p:spPr>
        <p:txBody>
          <a:bodyPr wrap="none" rtlCol="0">
            <a:spAutoFit/>
          </a:bodyPr>
          <a:lstStyle/>
          <a:p>
            <a:r>
              <a:rPr lang="en-US" dirty="0"/>
              <a:t>2019</a:t>
            </a:r>
          </a:p>
        </p:txBody>
      </p:sp>
      <p:pic>
        <p:nvPicPr>
          <p:cNvPr id="62" name="Picture 6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876736" y="5707469"/>
            <a:ext cx="849824" cy="475901"/>
          </a:xfrm>
          <a:prstGeom prst="rect">
            <a:avLst/>
          </a:prstGeom>
        </p:spPr>
      </p:pic>
      <p:cxnSp>
        <p:nvCxnSpPr>
          <p:cNvPr id="64" name="Straight Connector 63"/>
          <p:cNvCxnSpPr/>
          <p:nvPr/>
        </p:nvCxnSpPr>
        <p:spPr>
          <a:xfrm flipV="1">
            <a:off x="2720483" y="5591128"/>
            <a:ext cx="1174089" cy="875668"/>
          </a:xfrm>
          <a:prstGeom prst="line">
            <a:avLst/>
          </a:prstGeom>
        </p:spPr>
        <p:style>
          <a:lnRef idx="1">
            <a:schemeClr val="accent1"/>
          </a:lnRef>
          <a:fillRef idx="0">
            <a:schemeClr val="accent1"/>
          </a:fillRef>
          <a:effectRef idx="0">
            <a:schemeClr val="accent1"/>
          </a:effectRef>
          <a:fontRef idx="minor">
            <a:schemeClr val="tx1"/>
          </a:fontRef>
        </p:style>
      </p:cxnSp>
      <p:pic>
        <p:nvPicPr>
          <p:cNvPr id="65" name="Picture 6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797240" y="6380438"/>
            <a:ext cx="1069324" cy="418036"/>
          </a:xfrm>
          <a:prstGeom prst="rect">
            <a:avLst/>
          </a:prstGeom>
        </p:spPr>
      </p:pic>
      <p:pic>
        <p:nvPicPr>
          <p:cNvPr id="171" name="Picture 17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46133" y="6506496"/>
            <a:ext cx="1069324" cy="418036"/>
          </a:xfrm>
          <a:prstGeom prst="rect">
            <a:avLst/>
          </a:prstGeom>
        </p:spPr>
      </p:pic>
      <p:sp>
        <p:nvSpPr>
          <p:cNvPr id="66" name="Oval 65"/>
          <p:cNvSpPr/>
          <p:nvPr/>
        </p:nvSpPr>
        <p:spPr>
          <a:xfrm>
            <a:off x="3341999" y="6392216"/>
            <a:ext cx="343362" cy="30579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a:t>
            </a:r>
          </a:p>
        </p:txBody>
      </p:sp>
      <p:cxnSp>
        <p:nvCxnSpPr>
          <p:cNvPr id="68" name="Straight Connector 67"/>
          <p:cNvCxnSpPr/>
          <p:nvPr/>
        </p:nvCxnSpPr>
        <p:spPr>
          <a:xfrm>
            <a:off x="3224484" y="6270809"/>
            <a:ext cx="700640" cy="65372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181686" y="5426641"/>
            <a:ext cx="2563587" cy="369332"/>
          </a:xfrm>
          <a:prstGeom prst="rect">
            <a:avLst/>
          </a:prstGeom>
          <a:noFill/>
        </p:spPr>
        <p:txBody>
          <a:bodyPr wrap="none" rtlCol="0">
            <a:spAutoFit/>
          </a:bodyPr>
          <a:lstStyle/>
          <a:p>
            <a:r>
              <a:rPr lang="en-US" sz="800" strike="sngStrike" dirty="0"/>
              <a:t>In front of </a:t>
            </a:r>
            <a:r>
              <a:rPr lang="en-US" sz="800" strike="sngStrike" dirty="0" err="1"/>
              <a:t>police.</a:t>
            </a:r>
            <a:r>
              <a:rPr lang="en-US" dirty="0" err="1"/>
              <a:t>AIRPORT</a:t>
            </a:r>
            <a:r>
              <a:rPr lang="en-US" dirty="0"/>
              <a:t>&gt;DEA</a:t>
            </a:r>
            <a:r>
              <a:rPr lang="en-US" sz="800" strike="sngStrike" dirty="0"/>
              <a:t>(</a:t>
            </a:r>
            <a:r>
              <a:rPr lang="en-US" sz="800" strike="sngStrike" dirty="0" err="1"/>
              <a:t>herion</a:t>
            </a:r>
            <a:r>
              <a:rPr lang="en-US" sz="800" strike="sngStrike" dirty="0"/>
              <a:t>)</a:t>
            </a:r>
          </a:p>
        </p:txBody>
      </p:sp>
      <p:sp>
        <p:nvSpPr>
          <p:cNvPr id="70" name="TextBox 69"/>
          <p:cNvSpPr txBox="1"/>
          <p:nvPr/>
        </p:nvSpPr>
        <p:spPr>
          <a:xfrm>
            <a:off x="1368259" y="5458591"/>
            <a:ext cx="638316" cy="215444"/>
          </a:xfrm>
          <a:prstGeom prst="rect">
            <a:avLst/>
          </a:prstGeom>
          <a:noFill/>
        </p:spPr>
        <p:txBody>
          <a:bodyPr wrap="none" rtlCol="0">
            <a:spAutoFit/>
          </a:bodyPr>
          <a:lstStyle/>
          <a:p>
            <a:r>
              <a:rPr lang="en-US" sz="800" dirty="0"/>
              <a:t>!41.St. Rita</a:t>
            </a:r>
          </a:p>
        </p:txBody>
      </p:sp>
      <p:sp>
        <p:nvSpPr>
          <p:cNvPr id="71" name="TextBox 70"/>
          <p:cNvSpPr txBox="1"/>
          <p:nvPr/>
        </p:nvSpPr>
        <p:spPr>
          <a:xfrm>
            <a:off x="6736504" y="5221796"/>
            <a:ext cx="1200200" cy="369332"/>
          </a:xfrm>
          <a:prstGeom prst="rect">
            <a:avLst/>
          </a:prstGeom>
          <a:noFill/>
        </p:spPr>
        <p:txBody>
          <a:bodyPr wrap="none" rtlCol="0">
            <a:spAutoFit/>
          </a:bodyPr>
          <a:lstStyle/>
          <a:p>
            <a:r>
              <a:rPr lang="en-US" dirty="0"/>
              <a:t>2014 CPVA</a:t>
            </a:r>
          </a:p>
        </p:txBody>
      </p:sp>
      <p:sp>
        <p:nvSpPr>
          <p:cNvPr id="170" name="Rectangle 169">
            <a:extLst>
              <a:ext uri="{FF2B5EF4-FFF2-40B4-BE49-F238E27FC236}">
                <a16:creationId xmlns:a16="http://schemas.microsoft.com/office/drawing/2014/main" id="{3DA681D3-BCF0-4F2C-8A20-611E37CF961A}"/>
              </a:ext>
            </a:extLst>
          </p:cNvPr>
          <p:cNvSpPr/>
          <p:nvPr/>
        </p:nvSpPr>
        <p:spPr>
          <a:xfrm flipV="1">
            <a:off x="3927962" y="5234489"/>
            <a:ext cx="8266732" cy="168800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3" name="Rectangle 172">
            <a:extLst>
              <a:ext uri="{FF2B5EF4-FFF2-40B4-BE49-F238E27FC236}">
                <a16:creationId xmlns:a16="http://schemas.microsoft.com/office/drawing/2014/main" id="{3DA681D3-BCF0-4F2C-8A20-611E37CF961A}"/>
              </a:ext>
            </a:extLst>
          </p:cNvPr>
          <p:cNvSpPr/>
          <p:nvPr/>
        </p:nvSpPr>
        <p:spPr>
          <a:xfrm flipV="1">
            <a:off x="463980" y="5257698"/>
            <a:ext cx="3373358" cy="168800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74" name="Picture 173"/>
          <p:cNvPicPr>
            <a:picLocks noChangeAspect="1"/>
          </p:cNvPicPr>
          <p:nvPr/>
        </p:nvPicPr>
        <p:blipFill>
          <a:blip r:embed="rId19"/>
          <a:stretch>
            <a:fillRect/>
          </a:stretch>
        </p:blipFill>
        <p:spPr>
          <a:xfrm>
            <a:off x="569494" y="3935956"/>
            <a:ext cx="547472" cy="781187"/>
          </a:xfrm>
          <a:prstGeom prst="rect">
            <a:avLst/>
          </a:prstGeom>
        </p:spPr>
      </p:pic>
      <p:sp>
        <p:nvSpPr>
          <p:cNvPr id="72" name="TextBox 71"/>
          <p:cNvSpPr txBox="1"/>
          <p:nvPr/>
        </p:nvSpPr>
        <p:spPr>
          <a:xfrm>
            <a:off x="202990" y="4724163"/>
            <a:ext cx="1519968" cy="215444"/>
          </a:xfrm>
          <a:prstGeom prst="rect">
            <a:avLst/>
          </a:prstGeom>
          <a:noFill/>
        </p:spPr>
        <p:txBody>
          <a:bodyPr wrap="none" rtlCol="0">
            <a:spAutoFit/>
          </a:bodyPr>
          <a:lstStyle/>
          <a:p>
            <a:r>
              <a:rPr lang="en-US" sz="800" strike="sngStrike" dirty="0" err="1"/>
              <a:t>Grohacev</a:t>
            </a:r>
            <a:r>
              <a:rPr lang="en-US" sz="800" strike="sngStrike" dirty="0"/>
              <a:t>(who is </a:t>
            </a:r>
            <a:r>
              <a:rPr lang="en-US" sz="800" strike="sngStrike" dirty="0" err="1"/>
              <a:t>god?micheala</a:t>
            </a:r>
            <a:r>
              <a:rPr lang="en-US" sz="800" strike="sngStrike" dirty="0"/>
              <a:t>)</a:t>
            </a:r>
          </a:p>
        </p:txBody>
      </p:sp>
      <p:sp>
        <p:nvSpPr>
          <p:cNvPr id="169" name="Rectangle 168">
            <a:extLst>
              <a:ext uri="{FF2B5EF4-FFF2-40B4-BE49-F238E27FC236}">
                <a16:creationId xmlns:a16="http://schemas.microsoft.com/office/drawing/2014/main" id="{3DA681D3-BCF0-4F2C-8A20-611E37CF961A}"/>
              </a:ext>
            </a:extLst>
          </p:cNvPr>
          <p:cNvSpPr/>
          <p:nvPr/>
        </p:nvSpPr>
        <p:spPr>
          <a:xfrm flipV="1">
            <a:off x="367493" y="3893597"/>
            <a:ext cx="1600252" cy="77310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5" name="Rectangle 174">
            <a:extLst>
              <a:ext uri="{FF2B5EF4-FFF2-40B4-BE49-F238E27FC236}">
                <a16:creationId xmlns:a16="http://schemas.microsoft.com/office/drawing/2014/main" id="{3DA681D3-BCF0-4F2C-8A20-611E37CF961A}"/>
              </a:ext>
            </a:extLst>
          </p:cNvPr>
          <p:cNvSpPr/>
          <p:nvPr/>
        </p:nvSpPr>
        <p:spPr>
          <a:xfrm flipV="1">
            <a:off x="364558" y="3905787"/>
            <a:ext cx="11458336" cy="121672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6" name="Rectangle 175">
            <a:extLst>
              <a:ext uri="{FF2B5EF4-FFF2-40B4-BE49-F238E27FC236}">
                <a16:creationId xmlns:a16="http://schemas.microsoft.com/office/drawing/2014/main" id="{3DA681D3-BCF0-4F2C-8A20-611E37CF961A}"/>
              </a:ext>
            </a:extLst>
          </p:cNvPr>
          <p:cNvSpPr/>
          <p:nvPr/>
        </p:nvSpPr>
        <p:spPr>
          <a:xfrm flipV="1">
            <a:off x="355755" y="2425864"/>
            <a:ext cx="11458336" cy="121672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3" name="Title 72"/>
          <p:cNvSpPr>
            <a:spLocks noGrp="1"/>
          </p:cNvSpPr>
          <p:nvPr>
            <p:ph type="title"/>
          </p:nvPr>
        </p:nvSpPr>
        <p:spPr/>
        <p:txBody>
          <a:bodyPr/>
          <a:lstStyle/>
          <a:p>
            <a:r>
              <a:rPr lang="en-US" dirty="0"/>
              <a:t>DEA (!HOMCIDE</a:t>
            </a:r>
            <a:r>
              <a:rPr lang="en-US" sz="800" strike="sngStrike" dirty="0"/>
              <a:t>(</a:t>
            </a:r>
            <a:r>
              <a:rPr lang="en-US" sz="800" strike="sngStrike" dirty="0" err="1"/>
              <a:t>herion,lsd,crack</a:t>
            </a:r>
            <a:r>
              <a:rPr lang="en-US" dirty="0"/>
              <a:t>)</a:t>
            </a:r>
          </a:p>
        </p:txBody>
      </p:sp>
    </p:spTree>
    <p:extLst>
      <p:ext uri="{BB962C8B-B14F-4D97-AF65-F5344CB8AC3E}">
        <p14:creationId xmlns:p14="http://schemas.microsoft.com/office/powerpoint/2010/main" val="2951410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5862" y="696815"/>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7" name="TextBox 6"/>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sp>
        <p:nvSpPr>
          <p:cNvPr id="9" name="Rectangle 8"/>
          <p:cNvSpPr/>
          <p:nvPr/>
        </p:nvSpPr>
        <p:spPr>
          <a:xfrm>
            <a:off x="3109256" y="1853626"/>
            <a:ext cx="3879973" cy="369332"/>
          </a:xfrm>
          <a:prstGeom prst="rect">
            <a:avLst/>
          </a:prstGeom>
        </p:spPr>
        <p:txBody>
          <a:bodyPr wrap="none">
            <a:spAutoFit/>
          </a:bodyPr>
          <a:lstStyle/>
          <a:p>
            <a:r>
              <a:rPr lang="en-US" strike="sngStrike" dirty="0"/>
              <a:t>In front of </a:t>
            </a:r>
            <a:r>
              <a:rPr lang="en-US" strike="sngStrike" dirty="0" err="1"/>
              <a:t>police.</a:t>
            </a:r>
            <a:r>
              <a:rPr lang="en-US" dirty="0" err="1"/>
              <a:t>AIRPORT</a:t>
            </a:r>
            <a:r>
              <a:rPr lang="en-US" dirty="0"/>
              <a:t>&gt;DEA</a:t>
            </a:r>
            <a:r>
              <a:rPr lang="en-US" strike="sngStrike" dirty="0"/>
              <a:t>(</a:t>
            </a:r>
            <a:r>
              <a:rPr lang="en-US" strike="sngStrike" dirty="0" err="1"/>
              <a:t>herion</a:t>
            </a:r>
            <a:r>
              <a:rPr lang="en-US" strike="sngStrike" dirty="0"/>
              <a:t>)</a:t>
            </a:r>
          </a:p>
        </p:txBody>
      </p:sp>
      <p:sp>
        <p:nvSpPr>
          <p:cNvPr id="10" name="TextBox 9"/>
          <p:cNvSpPr txBox="1"/>
          <p:nvPr/>
        </p:nvSpPr>
        <p:spPr>
          <a:xfrm>
            <a:off x="3109256" y="1207295"/>
            <a:ext cx="3734869" cy="646331"/>
          </a:xfrm>
          <a:prstGeom prst="rect">
            <a:avLst/>
          </a:prstGeom>
          <a:noFill/>
        </p:spPr>
        <p:txBody>
          <a:bodyPr wrap="none" rtlCol="0">
            <a:spAutoFit/>
          </a:bodyPr>
          <a:lstStyle/>
          <a:p>
            <a:r>
              <a:rPr lang="en-US" dirty="0" err="1"/>
              <a:t>Joyti</a:t>
            </a:r>
            <a:r>
              <a:rPr lang="en-US" dirty="0"/>
              <a:t> </a:t>
            </a:r>
            <a:r>
              <a:rPr lang="en-US" dirty="0" err="1"/>
              <a:t>herion</a:t>
            </a:r>
            <a:r>
              <a:rPr lang="en-US" dirty="0"/>
              <a:t> from </a:t>
            </a:r>
            <a:r>
              <a:rPr lang="en-US" dirty="0" err="1"/>
              <a:t>afgnasin</a:t>
            </a:r>
            <a:endParaRPr lang="en-US" dirty="0"/>
          </a:p>
          <a:p>
            <a:r>
              <a:rPr lang="en-US" dirty="0" err="1"/>
              <a:t>Jyoti</a:t>
            </a:r>
            <a:r>
              <a:rPr lang="en-US" dirty="0"/>
              <a:t> FBI:WMD for </a:t>
            </a:r>
            <a:r>
              <a:rPr lang="en-US" dirty="0" err="1"/>
              <a:t>Indai</a:t>
            </a:r>
            <a:r>
              <a:rPr lang="en-US" dirty="0"/>
              <a:t> in </a:t>
            </a:r>
            <a:r>
              <a:rPr lang="en-US" dirty="0" err="1"/>
              <a:t>Afgantstain</a:t>
            </a:r>
            <a:endParaRPr lang="en-US" dirty="0"/>
          </a:p>
        </p:txBody>
      </p:sp>
      <p:sp>
        <p:nvSpPr>
          <p:cNvPr id="77" name="Rectangle 76">
            <a:extLst>
              <a:ext uri="{FF2B5EF4-FFF2-40B4-BE49-F238E27FC236}">
                <a16:creationId xmlns:a16="http://schemas.microsoft.com/office/drawing/2014/main" id="{3DA681D3-BCF0-4F2C-8A20-611E37CF961A}"/>
              </a:ext>
            </a:extLst>
          </p:cNvPr>
          <p:cNvSpPr/>
          <p:nvPr/>
        </p:nvSpPr>
        <p:spPr>
          <a:xfrm flipV="1">
            <a:off x="3109256" y="1207294"/>
            <a:ext cx="4107470" cy="112086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Connector 14"/>
          <p:cNvCxnSpPr/>
          <p:nvPr/>
        </p:nvCxnSpPr>
        <p:spPr>
          <a:xfrm flipV="1">
            <a:off x="3109256" y="1097282"/>
            <a:ext cx="731223" cy="756344"/>
          </a:xfrm>
          <a:prstGeom prst="line">
            <a:avLst/>
          </a:prstGeom>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DA681D3-BCF0-4F2C-8A20-611E37CF961A}"/>
              </a:ext>
            </a:extLst>
          </p:cNvPr>
          <p:cNvSpPr/>
          <p:nvPr/>
        </p:nvSpPr>
        <p:spPr>
          <a:xfrm flipV="1">
            <a:off x="7425693" y="1207293"/>
            <a:ext cx="4107470" cy="112086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Rectangle 80">
            <a:extLst>
              <a:ext uri="{FF2B5EF4-FFF2-40B4-BE49-F238E27FC236}">
                <a16:creationId xmlns:a16="http://schemas.microsoft.com/office/drawing/2014/main" id="{3DA681D3-BCF0-4F2C-8A20-611E37CF961A}"/>
              </a:ext>
            </a:extLst>
          </p:cNvPr>
          <p:cNvSpPr/>
          <p:nvPr/>
        </p:nvSpPr>
        <p:spPr>
          <a:xfrm flipV="1">
            <a:off x="973704" y="1207292"/>
            <a:ext cx="1990448" cy="112086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p:cNvSpPr txBox="1"/>
          <p:nvPr/>
        </p:nvSpPr>
        <p:spPr>
          <a:xfrm>
            <a:off x="352188" y="1583056"/>
            <a:ext cx="476412" cy="369332"/>
          </a:xfrm>
          <a:prstGeom prst="rect">
            <a:avLst/>
          </a:prstGeom>
          <a:noFill/>
        </p:spPr>
        <p:txBody>
          <a:bodyPr wrap="none" rtlCol="0">
            <a:spAutoFit/>
          </a:bodyPr>
          <a:lstStyle/>
          <a:p>
            <a:r>
              <a:rPr lang="en-US" dirty="0"/>
              <a:t>0.1</a:t>
            </a:r>
          </a:p>
        </p:txBody>
      </p:sp>
      <p:cxnSp>
        <p:nvCxnSpPr>
          <p:cNvPr id="18" name="Straight Connector 17"/>
          <p:cNvCxnSpPr/>
          <p:nvPr/>
        </p:nvCxnSpPr>
        <p:spPr>
          <a:xfrm>
            <a:off x="590394" y="2433711"/>
            <a:ext cx="11212400" cy="28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510998" y="3970024"/>
            <a:ext cx="11212400" cy="28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590394" y="5177643"/>
            <a:ext cx="11212400" cy="28135"/>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Picture 8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973704" y="2553068"/>
            <a:ext cx="729555" cy="474998"/>
          </a:xfrm>
          <a:prstGeom prst="rect">
            <a:avLst/>
          </a:prstGeom>
        </p:spPr>
      </p:pic>
      <p:cxnSp>
        <p:nvCxnSpPr>
          <p:cNvPr id="20" name="Straight Connector 19"/>
          <p:cNvCxnSpPr/>
          <p:nvPr/>
        </p:nvCxnSpPr>
        <p:spPr>
          <a:xfrm flipV="1">
            <a:off x="858901" y="2467742"/>
            <a:ext cx="983641" cy="645938"/>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3"/>
          <a:stretch>
            <a:fillRect/>
          </a:stretch>
        </p:blipFill>
        <p:spPr>
          <a:xfrm>
            <a:off x="1881579" y="2562911"/>
            <a:ext cx="552904" cy="474350"/>
          </a:xfrm>
          <a:prstGeom prst="rect">
            <a:avLst/>
          </a:prstGeom>
        </p:spPr>
      </p:pic>
      <p:sp>
        <p:nvSpPr>
          <p:cNvPr id="21" name="TextBox 20"/>
          <p:cNvSpPr txBox="1"/>
          <p:nvPr/>
        </p:nvSpPr>
        <p:spPr>
          <a:xfrm>
            <a:off x="2434482" y="2559102"/>
            <a:ext cx="2638351" cy="369332"/>
          </a:xfrm>
          <a:prstGeom prst="rect">
            <a:avLst/>
          </a:prstGeom>
          <a:noFill/>
        </p:spPr>
        <p:txBody>
          <a:bodyPr wrap="none" rtlCol="0">
            <a:spAutoFit/>
          </a:bodyPr>
          <a:lstStyle/>
          <a:p>
            <a:r>
              <a:rPr lang="en-US" strike="sngStrike" dirty="0"/>
              <a:t>I will go put my </a:t>
            </a:r>
            <a:r>
              <a:rPr lang="en-US" strike="sngStrike" dirty="0" err="1"/>
              <a:t>eydrops</a:t>
            </a:r>
            <a:r>
              <a:rPr lang="en-US" strike="sngStrike" dirty="0"/>
              <a:t> in</a:t>
            </a:r>
          </a:p>
        </p:txBody>
      </p:sp>
      <p:pic>
        <p:nvPicPr>
          <p:cNvPr id="93" name="Picture 92"/>
          <p:cNvPicPr>
            <a:picLocks noChangeAspect="1"/>
          </p:cNvPicPr>
          <p:nvPr/>
        </p:nvPicPr>
        <p:blipFill>
          <a:blip r:embed="rId4"/>
          <a:stretch>
            <a:fillRect/>
          </a:stretch>
        </p:blipFill>
        <p:spPr>
          <a:xfrm>
            <a:off x="5072833" y="2585434"/>
            <a:ext cx="795739" cy="519667"/>
          </a:xfrm>
          <a:prstGeom prst="rect">
            <a:avLst/>
          </a:prstGeom>
        </p:spPr>
      </p:pic>
      <p:cxnSp>
        <p:nvCxnSpPr>
          <p:cNvPr id="26" name="Straight Connector 25"/>
          <p:cNvCxnSpPr/>
          <p:nvPr/>
        </p:nvCxnSpPr>
        <p:spPr>
          <a:xfrm flipV="1">
            <a:off x="4586068" y="2433711"/>
            <a:ext cx="1519310" cy="815926"/>
          </a:xfrm>
          <a:prstGeom prst="line">
            <a:avLst/>
          </a:prstGeom>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3DA681D3-BCF0-4F2C-8A20-611E37CF961A}"/>
              </a:ext>
            </a:extLst>
          </p:cNvPr>
          <p:cNvSpPr/>
          <p:nvPr/>
        </p:nvSpPr>
        <p:spPr>
          <a:xfrm flipV="1">
            <a:off x="1899932" y="2427815"/>
            <a:ext cx="3986993" cy="65064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Rectangle 105">
            <a:extLst>
              <a:ext uri="{FF2B5EF4-FFF2-40B4-BE49-F238E27FC236}">
                <a16:creationId xmlns:a16="http://schemas.microsoft.com/office/drawing/2014/main" id="{3DA681D3-BCF0-4F2C-8A20-611E37CF961A}"/>
              </a:ext>
            </a:extLst>
          </p:cNvPr>
          <p:cNvSpPr/>
          <p:nvPr/>
        </p:nvSpPr>
        <p:spPr>
          <a:xfrm flipV="1">
            <a:off x="916054" y="2581990"/>
            <a:ext cx="882905" cy="65064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7" name="Picture 2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519390" y="2662321"/>
            <a:ext cx="739099" cy="491837"/>
          </a:xfrm>
          <a:prstGeom prst="rect">
            <a:avLst/>
          </a:prstGeom>
        </p:spPr>
      </p:pic>
      <p:sp>
        <p:nvSpPr>
          <p:cNvPr id="28" name="Rectangle 27"/>
          <p:cNvSpPr/>
          <p:nvPr/>
        </p:nvSpPr>
        <p:spPr>
          <a:xfrm>
            <a:off x="7425693" y="2888314"/>
            <a:ext cx="886781" cy="369332"/>
          </a:xfrm>
          <a:prstGeom prst="rect">
            <a:avLst/>
          </a:prstGeom>
        </p:spPr>
        <p:txBody>
          <a:bodyPr wrap="none">
            <a:spAutoFit/>
          </a:bodyPr>
          <a:lstStyle/>
          <a:p>
            <a:r>
              <a:rPr lang="en-US" sz="900" dirty="0"/>
              <a:t>orchard park </a:t>
            </a:r>
          </a:p>
          <a:p>
            <a:r>
              <a:rPr lang="en-US" sz="900" dirty="0" err="1"/>
              <a:t>california</a:t>
            </a:r>
            <a:r>
              <a:rPr lang="en-US" sz="900" dirty="0"/>
              <a:t> </a:t>
            </a:r>
            <a:r>
              <a:rPr lang="en-US" sz="900" dirty="0" err="1"/>
              <a:t>davis</a:t>
            </a:r>
            <a:endParaRPr lang="en-US" sz="900" dirty="0"/>
          </a:p>
        </p:txBody>
      </p:sp>
      <p:sp>
        <p:nvSpPr>
          <p:cNvPr id="29" name="Rectangle 28"/>
          <p:cNvSpPr/>
          <p:nvPr/>
        </p:nvSpPr>
        <p:spPr>
          <a:xfrm>
            <a:off x="7425693" y="2432187"/>
            <a:ext cx="986787" cy="5223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J-10</a:t>
            </a:r>
          </a:p>
        </p:txBody>
      </p:sp>
      <p:sp>
        <p:nvSpPr>
          <p:cNvPr id="31" name="TextBox 30"/>
          <p:cNvSpPr txBox="1"/>
          <p:nvPr/>
        </p:nvSpPr>
        <p:spPr>
          <a:xfrm>
            <a:off x="6003543" y="2389407"/>
            <a:ext cx="1188915" cy="369332"/>
          </a:xfrm>
          <a:prstGeom prst="rect">
            <a:avLst/>
          </a:prstGeom>
          <a:solidFill>
            <a:srgbClr val="FF0000"/>
          </a:solidFill>
        </p:spPr>
        <p:txBody>
          <a:bodyPr wrap="none" rtlCol="0">
            <a:spAutoFit/>
          </a:bodyPr>
          <a:lstStyle/>
          <a:p>
            <a:r>
              <a:rPr lang="en-US" strike="sngStrike" dirty="0">
                <a:solidFill>
                  <a:schemeClr val="bg1"/>
                </a:solidFill>
              </a:rPr>
              <a:t>STANFORD</a:t>
            </a:r>
          </a:p>
        </p:txBody>
      </p:sp>
      <p:sp>
        <p:nvSpPr>
          <p:cNvPr id="113" name="TextBox 112"/>
          <p:cNvSpPr txBox="1"/>
          <p:nvPr/>
        </p:nvSpPr>
        <p:spPr>
          <a:xfrm>
            <a:off x="4581393" y="2374436"/>
            <a:ext cx="843885" cy="369332"/>
          </a:xfrm>
          <a:prstGeom prst="rect">
            <a:avLst/>
          </a:prstGeom>
          <a:solidFill>
            <a:schemeClr val="accent6"/>
          </a:solidFill>
        </p:spPr>
        <p:txBody>
          <a:bodyPr wrap="none" rtlCol="0">
            <a:spAutoFit/>
          </a:bodyPr>
          <a:lstStyle/>
          <a:p>
            <a:r>
              <a:rPr lang="en-US" dirty="0">
                <a:solidFill>
                  <a:schemeClr val="bg1"/>
                </a:solidFill>
              </a:rPr>
              <a:t>WATER</a:t>
            </a:r>
          </a:p>
        </p:txBody>
      </p:sp>
      <p:sp>
        <p:nvSpPr>
          <p:cNvPr id="32" name="TextBox 31"/>
          <p:cNvSpPr txBox="1"/>
          <p:nvPr/>
        </p:nvSpPr>
        <p:spPr>
          <a:xfrm>
            <a:off x="4965130" y="2305722"/>
            <a:ext cx="415498" cy="230832"/>
          </a:xfrm>
          <a:prstGeom prst="rect">
            <a:avLst/>
          </a:prstGeom>
          <a:noFill/>
        </p:spPr>
        <p:txBody>
          <a:bodyPr wrap="none" rtlCol="0">
            <a:spAutoFit/>
          </a:bodyPr>
          <a:lstStyle/>
          <a:p>
            <a:r>
              <a:rPr lang="en-US" sz="900" dirty="0"/>
              <a:t>2000</a:t>
            </a:r>
          </a:p>
        </p:txBody>
      </p:sp>
      <p:sp>
        <p:nvSpPr>
          <p:cNvPr id="33" name="TextBox 32"/>
          <p:cNvSpPr txBox="1"/>
          <p:nvPr/>
        </p:nvSpPr>
        <p:spPr>
          <a:xfrm>
            <a:off x="7946957" y="2305748"/>
            <a:ext cx="652743" cy="369332"/>
          </a:xfrm>
          <a:prstGeom prst="rect">
            <a:avLst/>
          </a:prstGeom>
          <a:noFill/>
        </p:spPr>
        <p:txBody>
          <a:bodyPr wrap="none" rtlCol="0">
            <a:spAutoFit/>
          </a:bodyPr>
          <a:lstStyle/>
          <a:p>
            <a:r>
              <a:rPr lang="en-US" dirty="0"/>
              <a:t>1989</a:t>
            </a:r>
          </a:p>
        </p:txBody>
      </p:sp>
      <p:sp>
        <p:nvSpPr>
          <p:cNvPr id="116" name="Rectangle 115">
            <a:extLst>
              <a:ext uri="{FF2B5EF4-FFF2-40B4-BE49-F238E27FC236}">
                <a16:creationId xmlns:a16="http://schemas.microsoft.com/office/drawing/2014/main" id="{3DA681D3-BCF0-4F2C-8A20-611E37CF961A}"/>
              </a:ext>
            </a:extLst>
          </p:cNvPr>
          <p:cNvSpPr/>
          <p:nvPr/>
        </p:nvSpPr>
        <p:spPr>
          <a:xfrm flipV="1">
            <a:off x="6465190" y="2636309"/>
            <a:ext cx="919865" cy="49915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7" name="Rectangle 116">
            <a:extLst>
              <a:ext uri="{FF2B5EF4-FFF2-40B4-BE49-F238E27FC236}">
                <a16:creationId xmlns:a16="http://schemas.microsoft.com/office/drawing/2014/main" id="{3DA681D3-BCF0-4F2C-8A20-611E37CF961A}"/>
              </a:ext>
            </a:extLst>
          </p:cNvPr>
          <p:cNvSpPr/>
          <p:nvPr/>
        </p:nvSpPr>
        <p:spPr>
          <a:xfrm flipV="1">
            <a:off x="7459153" y="2956025"/>
            <a:ext cx="993965" cy="29361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TextBox 33"/>
          <p:cNvSpPr txBox="1"/>
          <p:nvPr/>
        </p:nvSpPr>
        <p:spPr>
          <a:xfrm>
            <a:off x="2434482" y="3406682"/>
            <a:ext cx="4204164" cy="369332"/>
          </a:xfrm>
          <a:prstGeom prst="rect">
            <a:avLst/>
          </a:prstGeom>
          <a:noFill/>
        </p:spPr>
        <p:txBody>
          <a:bodyPr wrap="none" rtlCol="0">
            <a:spAutoFit/>
          </a:bodyPr>
          <a:lstStyle/>
          <a:p>
            <a:r>
              <a:rPr lang="en-US" dirty="0"/>
              <a:t>nonPoliceNSA.41.DEA(</a:t>
            </a:r>
            <a:r>
              <a:rPr lang="en-US" sz="800" strike="sngStrike" dirty="0" err="1"/>
              <a:t>lsd</a:t>
            </a:r>
            <a:r>
              <a:rPr lang="en-US" sz="800" strike="sngStrike" dirty="0"/>
              <a:t>)</a:t>
            </a:r>
            <a:r>
              <a:rPr lang="en-US" dirty="0"/>
              <a:t>.</a:t>
            </a:r>
            <a:r>
              <a:rPr lang="en-US" dirty="0" err="1"/>
              <a:t>STANFORD.</a:t>
            </a:r>
            <a:r>
              <a:rPr lang="en-US" sz="800" strike="sngStrike" dirty="0" err="1"/>
              <a:t>marx</a:t>
            </a:r>
            <a:r>
              <a:rPr lang="en-US" sz="800" strike="sngStrike" dirty="0"/>
              <a:t>(</a:t>
            </a:r>
            <a:r>
              <a:rPr lang="en-US" sz="800" strike="sngStrike" dirty="0" err="1"/>
              <a:t>univeirty</a:t>
            </a:r>
            <a:r>
              <a:rPr lang="en-US" sz="800" strike="sngStrike" dirty="0"/>
              <a:t>)</a:t>
            </a:r>
          </a:p>
        </p:txBody>
      </p:sp>
      <p:sp>
        <p:nvSpPr>
          <p:cNvPr id="36" name="Rectangle 35"/>
          <p:cNvSpPr/>
          <p:nvPr/>
        </p:nvSpPr>
        <p:spPr>
          <a:xfrm>
            <a:off x="5182856" y="3551257"/>
            <a:ext cx="2075633" cy="369332"/>
          </a:xfrm>
          <a:prstGeom prst="rect">
            <a:avLst/>
          </a:prstGeom>
        </p:spPr>
        <p:txBody>
          <a:bodyPr wrap="none">
            <a:spAutoFit/>
          </a:bodyPr>
          <a:lstStyle/>
          <a:p>
            <a:r>
              <a:rPr lang="en-US" strike="sngStrike" dirty="0" err="1"/>
              <a:t>dea</a:t>
            </a:r>
            <a:r>
              <a:rPr lang="en-US" strike="sngStrike" dirty="0"/>
              <a:t> </a:t>
            </a:r>
            <a:r>
              <a:rPr lang="en-US" strike="sngStrike" dirty="0" err="1"/>
              <a:t>lsd</a:t>
            </a:r>
            <a:r>
              <a:rPr lang="en-US" strike="sngStrike" dirty="0"/>
              <a:t> drop putting</a:t>
            </a:r>
          </a:p>
        </p:txBody>
      </p:sp>
      <p:pic>
        <p:nvPicPr>
          <p:cNvPr id="38" name="Picture 3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192458" y="3426997"/>
            <a:ext cx="371754" cy="509226"/>
          </a:xfrm>
          <a:prstGeom prst="rect">
            <a:avLst/>
          </a:prstGeom>
        </p:spPr>
      </p:pic>
      <p:cxnSp>
        <p:nvCxnSpPr>
          <p:cNvPr id="40" name="Straight Connector 39"/>
          <p:cNvCxnSpPr/>
          <p:nvPr/>
        </p:nvCxnSpPr>
        <p:spPr>
          <a:xfrm flipV="1">
            <a:off x="4965130" y="3406682"/>
            <a:ext cx="3841245" cy="479078"/>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579869" y="3565941"/>
            <a:ext cx="1386918" cy="215444"/>
          </a:xfrm>
          <a:prstGeom prst="rect">
            <a:avLst/>
          </a:prstGeom>
          <a:noFill/>
        </p:spPr>
        <p:txBody>
          <a:bodyPr wrap="none" rtlCol="0">
            <a:spAutoFit/>
          </a:bodyPr>
          <a:lstStyle/>
          <a:p>
            <a:r>
              <a:rPr lang="en-US" sz="800" strike="sngStrike" dirty="0"/>
              <a:t>Dr. Albert Hoffman  </a:t>
            </a:r>
            <a:r>
              <a:rPr lang="en-US" sz="800" strike="sngStrike" dirty="0" err="1"/>
              <a:t>schwzier</a:t>
            </a:r>
            <a:endParaRPr lang="en-US" sz="800" strike="sngStrike" dirty="0"/>
          </a:p>
        </p:txBody>
      </p:sp>
      <p:cxnSp>
        <p:nvCxnSpPr>
          <p:cNvPr id="43" name="Straight Connector 42"/>
          <p:cNvCxnSpPr/>
          <p:nvPr/>
        </p:nvCxnSpPr>
        <p:spPr>
          <a:xfrm>
            <a:off x="6989229" y="3406682"/>
            <a:ext cx="966906" cy="672949"/>
          </a:xfrm>
          <a:prstGeom prst="line">
            <a:avLst/>
          </a:prstGeom>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595116" y="3563727"/>
            <a:ext cx="4171527" cy="369332"/>
          </a:xfrm>
          <a:prstGeom prst="rect">
            <a:avLst/>
          </a:prstGeom>
          <a:noFill/>
        </p:spPr>
        <p:txBody>
          <a:bodyPr wrap="none" rtlCol="0">
            <a:spAutoFit/>
          </a:bodyPr>
          <a:lstStyle/>
          <a:p>
            <a:r>
              <a:rPr lang="en-US" dirty="0"/>
              <a:t>CPVA.ATOMCLOCK(</a:t>
            </a:r>
            <a:r>
              <a:rPr lang="en-US" strike="sngStrike" dirty="0" err="1"/>
              <a:t>Gheoh</a:t>
            </a:r>
            <a:r>
              <a:rPr lang="en-US" strike="sngStrike" dirty="0"/>
              <a:t>(post </a:t>
            </a:r>
            <a:r>
              <a:rPr lang="en-US" strike="sngStrike" dirty="0" err="1"/>
              <a:t>dr</a:t>
            </a:r>
            <a:r>
              <a:rPr lang="en-US" strike="sngStrike" dirty="0"/>
              <a:t>).</a:t>
            </a:r>
            <a:r>
              <a:rPr lang="en-US" strike="sngStrike" dirty="0" err="1"/>
              <a:t>anglea</a:t>
            </a:r>
            <a:r>
              <a:rPr lang="en-US" dirty="0"/>
              <a:t>)</a:t>
            </a:r>
          </a:p>
        </p:txBody>
      </p:sp>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5709" y="2520518"/>
            <a:ext cx="644576" cy="483432"/>
          </a:xfrm>
          <a:prstGeom prst="rect">
            <a:avLst/>
          </a:prstGeom>
        </p:spPr>
      </p:pic>
      <p:cxnSp>
        <p:nvCxnSpPr>
          <p:cNvPr id="49" name="Straight Connector 48"/>
          <p:cNvCxnSpPr/>
          <p:nvPr/>
        </p:nvCxnSpPr>
        <p:spPr>
          <a:xfrm flipH="1" flipV="1">
            <a:off x="8390251" y="2389407"/>
            <a:ext cx="752460" cy="784394"/>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9931345" y="2562911"/>
            <a:ext cx="679225" cy="369332"/>
          </a:xfrm>
          <a:prstGeom prst="rect">
            <a:avLst/>
          </a:prstGeom>
          <a:noFill/>
        </p:spPr>
        <p:txBody>
          <a:bodyPr wrap="none" rtlCol="0">
            <a:spAutoFit/>
          </a:bodyPr>
          <a:lstStyle/>
          <a:p>
            <a:r>
              <a:rPr lang="en-US" dirty="0"/>
              <a:t>CPVA</a:t>
            </a:r>
          </a:p>
        </p:txBody>
      </p:sp>
      <p:sp>
        <p:nvSpPr>
          <p:cNvPr id="138" name="Rectangle 137">
            <a:extLst>
              <a:ext uri="{FF2B5EF4-FFF2-40B4-BE49-F238E27FC236}">
                <a16:creationId xmlns:a16="http://schemas.microsoft.com/office/drawing/2014/main" id="{3DA681D3-BCF0-4F2C-8A20-611E37CF961A}"/>
              </a:ext>
            </a:extLst>
          </p:cNvPr>
          <p:cNvSpPr/>
          <p:nvPr/>
        </p:nvSpPr>
        <p:spPr>
          <a:xfrm flipV="1">
            <a:off x="6998697" y="3083643"/>
            <a:ext cx="1929199" cy="105965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2757" y="4093985"/>
            <a:ext cx="956107" cy="956107"/>
          </a:xfrm>
          <a:prstGeom prst="rect">
            <a:avLst/>
          </a:prstGeom>
        </p:spPr>
      </p:pic>
      <p:pic>
        <p:nvPicPr>
          <p:cNvPr id="155" name="Picture 154"/>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90112" y="2414700"/>
            <a:ext cx="394031" cy="394031"/>
          </a:xfrm>
          <a:prstGeom prst="rect">
            <a:avLst/>
          </a:prstGeom>
        </p:spPr>
      </p:pic>
      <p:pic>
        <p:nvPicPr>
          <p:cNvPr id="158" name="Picture 157"/>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2680708" y="4211590"/>
            <a:ext cx="492056" cy="258427"/>
          </a:xfrm>
          <a:prstGeom prst="rect">
            <a:avLst/>
          </a:prstGeom>
        </p:spPr>
      </p:pic>
      <p:sp>
        <p:nvSpPr>
          <p:cNvPr id="54" name="TextBox 53"/>
          <p:cNvSpPr txBox="1"/>
          <p:nvPr/>
        </p:nvSpPr>
        <p:spPr>
          <a:xfrm>
            <a:off x="3163750" y="4194758"/>
            <a:ext cx="1034257" cy="215444"/>
          </a:xfrm>
          <a:prstGeom prst="rect">
            <a:avLst/>
          </a:prstGeom>
          <a:noFill/>
        </p:spPr>
        <p:txBody>
          <a:bodyPr wrap="none" rtlCol="0">
            <a:spAutoFit/>
          </a:bodyPr>
          <a:lstStyle/>
          <a:p>
            <a:r>
              <a:rPr lang="en-US" sz="800" strike="sngStrike" dirty="0" err="1"/>
              <a:t>Hows</a:t>
            </a:r>
            <a:r>
              <a:rPr lang="en-US" sz="800" strike="sngStrike" dirty="0"/>
              <a:t> Jim Morrison?</a:t>
            </a:r>
          </a:p>
        </p:txBody>
      </p:sp>
      <p:pic>
        <p:nvPicPr>
          <p:cNvPr id="58" name="Picture 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54443" y="4092709"/>
            <a:ext cx="338518" cy="509421"/>
          </a:xfrm>
          <a:prstGeom prst="rect">
            <a:avLst/>
          </a:prstGeom>
        </p:spPr>
      </p:pic>
      <p:cxnSp>
        <p:nvCxnSpPr>
          <p:cNvPr id="61" name="Straight Connector 60"/>
          <p:cNvCxnSpPr/>
          <p:nvPr/>
        </p:nvCxnSpPr>
        <p:spPr>
          <a:xfrm flipV="1">
            <a:off x="1595116" y="4092709"/>
            <a:ext cx="839366" cy="634036"/>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418990" y="4115048"/>
            <a:ext cx="612113" cy="454376"/>
          </a:xfrm>
          <a:prstGeom prst="rect">
            <a:avLst/>
          </a:prstGeom>
        </p:spPr>
      </p:pic>
      <p:pic>
        <p:nvPicPr>
          <p:cNvPr id="63" name="Picture 62"/>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198007" y="4148003"/>
            <a:ext cx="386041" cy="510762"/>
          </a:xfrm>
          <a:prstGeom prst="rect">
            <a:avLst/>
          </a:prstGeom>
        </p:spPr>
      </p:pic>
      <p:cxnSp>
        <p:nvCxnSpPr>
          <p:cNvPr id="57" name="Straight Connector 56"/>
          <p:cNvCxnSpPr/>
          <p:nvPr/>
        </p:nvCxnSpPr>
        <p:spPr>
          <a:xfrm>
            <a:off x="2434482" y="4302480"/>
            <a:ext cx="210208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3DA681D3-BCF0-4F2C-8A20-611E37CF961A}"/>
              </a:ext>
            </a:extLst>
          </p:cNvPr>
          <p:cNvSpPr/>
          <p:nvPr/>
        </p:nvSpPr>
        <p:spPr>
          <a:xfrm flipV="1">
            <a:off x="1870167" y="4079631"/>
            <a:ext cx="443344" cy="59440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0" name="Rectangle 159">
            <a:extLst>
              <a:ext uri="{FF2B5EF4-FFF2-40B4-BE49-F238E27FC236}">
                <a16:creationId xmlns:a16="http://schemas.microsoft.com/office/drawing/2014/main" id="{3DA681D3-BCF0-4F2C-8A20-611E37CF961A}"/>
              </a:ext>
            </a:extLst>
          </p:cNvPr>
          <p:cNvSpPr/>
          <p:nvPr/>
        </p:nvSpPr>
        <p:spPr>
          <a:xfrm flipV="1">
            <a:off x="2022567" y="4232031"/>
            <a:ext cx="443344" cy="59440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63" name="Picture 162"/>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090138" y="4210296"/>
            <a:ext cx="309682" cy="404539"/>
          </a:xfrm>
          <a:prstGeom prst="rect">
            <a:avLst/>
          </a:prstGeom>
        </p:spPr>
      </p:pic>
      <p:cxnSp>
        <p:nvCxnSpPr>
          <p:cNvPr id="65" name="Straight Connector 64"/>
          <p:cNvCxnSpPr/>
          <p:nvPr/>
        </p:nvCxnSpPr>
        <p:spPr>
          <a:xfrm flipV="1">
            <a:off x="5886925" y="4079631"/>
            <a:ext cx="957200" cy="489793"/>
          </a:xfrm>
          <a:prstGeom prst="line">
            <a:avLst/>
          </a:prstGeom>
        </p:spPr>
        <p:style>
          <a:lnRef idx="1">
            <a:schemeClr val="accent1"/>
          </a:lnRef>
          <a:fillRef idx="0">
            <a:schemeClr val="accent1"/>
          </a:fillRef>
          <a:effectRef idx="0">
            <a:schemeClr val="accent1"/>
          </a:effectRef>
          <a:fontRef idx="minor">
            <a:schemeClr val="tx1"/>
          </a:fontRef>
        </p:style>
      </p:cxnSp>
      <p:pic>
        <p:nvPicPr>
          <p:cNvPr id="164" name="Picture 16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6670257" y="4280712"/>
            <a:ext cx="492056" cy="258427"/>
          </a:xfrm>
          <a:prstGeom prst="rect">
            <a:avLst/>
          </a:prstGeom>
        </p:spPr>
      </p:pic>
      <p:cxnSp>
        <p:nvCxnSpPr>
          <p:cNvPr id="165" name="Straight Connector 164"/>
          <p:cNvCxnSpPr/>
          <p:nvPr/>
        </p:nvCxnSpPr>
        <p:spPr>
          <a:xfrm flipV="1">
            <a:off x="6301289" y="4233443"/>
            <a:ext cx="957200" cy="489793"/>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8806375" y="4159029"/>
            <a:ext cx="1122664" cy="631686"/>
          </a:xfrm>
          <a:prstGeom prst="rect">
            <a:avLst/>
          </a:prstGeom>
        </p:spPr>
      </p:pic>
      <p:pic>
        <p:nvPicPr>
          <p:cNvPr id="67" name="Picture 66"/>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7257710" y="4151971"/>
            <a:ext cx="608772" cy="405848"/>
          </a:xfrm>
          <a:prstGeom prst="rect">
            <a:avLst/>
          </a:prstGeom>
        </p:spPr>
      </p:pic>
      <p:pic>
        <p:nvPicPr>
          <p:cNvPr id="68" name="Picture 67"/>
          <p:cNvPicPr>
            <a:picLocks noChangeAspect="1"/>
          </p:cNvPicPr>
          <p:nvPr/>
        </p:nvPicPr>
        <p:blipFill>
          <a:blip r:embed="rId16"/>
          <a:stretch>
            <a:fillRect/>
          </a:stretch>
        </p:blipFill>
        <p:spPr>
          <a:xfrm>
            <a:off x="7925927" y="4271099"/>
            <a:ext cx="245208" cy="331031"/>
          </a:xfrm>
          <a:prstGeom prst="rect">
            <a:avLst/>
          </a:prstGeom>
        </p:spPr>
      </p:pic>
      <p:cxnSp>
        <p:nvCxnSpPr>
          <p:cNvPr id="70" name="Straight Connector 69"/>
          <p:cNvCxnSpPr/>
          <p:nvPr/>
        </p:nvCxnSpPr>
        <p:spPr>
          <a:xfrm flipV="1">
            <a:off x="7695028" y="4271099"/>
            <a:ext cx="476107" cy="343736"/>
          </a:xfrm>
          <a:prstGeom prst="line">
            <a:avLst/>
          </a:prstGeom>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3DA681D3-BCF0-4F2C-8A20-611E37CF961A}"/>
              </a:ext>
            </a:extLst>
          </p:cNvPr>
          <p:cNvSpPr/>
          <p:nvPr/>
        </p:nvSpPr>
        <p:spPr>
          <a:xfrm flipV="1">
            <a:off x="5970800" y="4135379"/>
            <a:ext cx="2284210" cy="59706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2" name="Straight Connector 71"/>
          <p:cNvCxnSpPr/>
          <p:nvPr/>
        </p:nvCxnSpPr>
        <p:spPr>
          <a:xfrm flipV="1">
            <a:off x="5200610" y="4416399"/>
            <a:ext cx="1869847" cy="120862"/>
          </a:xfrm>
          <a:prstGeom prst="line">
            <a:avLst/>
          </a:prstGeom>
        </p:spPr>
        <p:style>
          <a:lnRef idx="1">
            <a:schemeClr val="accent1"/>
          </a:lnRef>
          <a:fillRef idx="0">
            <a:schemeClr val="accent1"/>
          </a:fillRef>
          <a:effectRef idx="0">
            <a:schemeClr val="accent1"/>
          </a:effectRef>
          <a:fontRef idx="minor">
            <a:schemeClr val="tx1"/>
          </a:fontRef>
        </p:style>
      </p:cxnSp>
      <p:pic>
        <p:nvPicPr>
          <p:cNvPr id="167" name="Picture 166"/>
          <p:cNvPicPr>
            <a:picLocks noChangeAspect="1"/>
          </p:cNvPicPr>
          <p:nvPr/>
        </p:nvPicPr>
        <p:blipFill>
          <a:blip r:embed="rId16"/>
          <a:stretch>
            <a:fillRect/>
          </a:stretch>
        </p:blipFill>
        <p:spPr>
          <a:xfrm>
            <a:off x="3929609" y="6030902"/>
            <a:ext cx="245208" cy="331031"/>
          </a:xfrm>
          <a:prstGeom prst="rect">
            <a:avLst/>
          </a:prstGeom>
        </p:spPr>
      </p:pic>
      <p:cxnSp>
        <p:nvCxnSpPr>
          <p:cNvPr id="74" name="Straight Connector 73"/>
          <p:cNvCxnSpPr/>
          <p:nvPr/>
        </p:nvCxnSpPr>
        <p:spPr>
          <a:xfrm>
            <a:off x="10590883" y="4219927"/>
            <a:ext cx="442528" cy="83757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8" name="Rectangle 167">
            <a:extLst>
              <a:ext uri="{FF2B5EF4-FFF2-40B4-BE49-F238E27FC236}">
                <a16:creationId xmlns:a16="http://schemas.microsoft.com/office/drawing/2014/main" id="{3DA681D3-BCF0-4F2C-8A20-611E37CF961A}"/>
              </a:ext>
            </a:extLst>
          </p:cNvPr>
          <p:cNvSpPr/>
          <p:nvPr/>
        </p:nvSpPr>
        <p:spPr>
          <a:xfrm flipV="1">
            <a:off x="9770070" y="3558941"/>
            <a:ext cx="2284210" cy="59706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5" name="Picture 74"/>
          <p:cNvPicPr>
            <a:picLocks noChangeAspect="1"/>
          </p:cNvPicPr>
          <p:nvPr/>
        </p:nvPicPr>
        <p:blipFill>
          <a:blip r:embed="rId17"/>
          <a:stretch>
            <a:fillRect/>
          </a:stretch>
        </p:blipFill>
        <p:spPr>
          <a:xfrm>
            <a:off x="10012823" y="3028066"/>
            <a:ext cx="1133333" cy="352381"/>
          </a:xfrm>
          <a:prstGeom prst="rect">
            <a:avLst/>
          </a:prstGeom>
        </p:spPr>
      </p:pic>
      <p:pic>
        <p:nvPicPr>
          <p:cNvPr id="169" name="Picture 168"/>
          <p:cNvPicPr>
            <a:picLocks noChangeAspect="1"/>
          </p:cNvPicPr>
          <p:nvPr/>
        </p:nvPicPr>
        <p:blipFill>
          <a:blip r:embed="rId17"/>
          <a:stretch>
            <a:fillRect/>
          </a:stretch>
        </p:blipFill>
        <p:spPr>
          <a:xfrm>
            <a:off x="6670257" y="5728355"/>
            <a:ext cx="1133333" cy="352381"/>
          </a:xfrm>
          <a:prstGeom prst="rect">
            <a:avLst/>
          </a:prstGeom>
        </p:spPr>
      </p:pic>
      <p:cxnSp>
        <p:nvCxnSpPr>
          <p:cNvPr id="78" name="Straight Connector 77"/>
          <p:cNvCxnSpPr/>
          <p:nvPr/>
        </p:nvCxnSpPr>
        <p:spPr>
          <a:xfrm flipH="1">
            <a:off x="3725046" y="5317588"/>
            <a:ext cx="28611" cy="9284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5072833" y="5262159"/>
            <a:ext cx="90158" cy="963900"/>
          </a:xfrm>
          <a:prstGeom prst="line">
            <a:avLst/>
          </a:prstGeom>
        </p:spPr>
        <p:style>
          <a:lnRef idx="1">
            <a:schemeClr val="accent1"/>
          </a:lnRef>
          <a:fillRef idx="0">
            <a:schemeClr val="accent1"/>
          </a:fillRef>
          <a:effectRef idx="0">
            <a:schemeClr val="accent1"/>
          </a:effectRef>
          <a:fontRef idx="minor">
            <a:schemeClr val="tx1"/>
          </a:fontRef>
        </p:style>
      </p:cxnSp>
      <p:pic>
        <p:nvPicPr>
          <p:cNvPr id="170" name="Picture 169"/>
          <p:cNvPicPr>
            <a:picLocks noChangeAspect="1"/>
          </p:cNvPicPr>
          <p:nvPr/>
        </p:nvPicPr>
        <p:blipFill>
          <a:blip r:embed="rId18"/>
          <a:stretch>
            <a:fillRect/>
          </a:stretch>
        </p:blipFill>
        <p:spPr>
          <a:xfrm>
            <a:off x="4050933" y="5583944"/>
            <a:ext cx="247768" cy="282130"/>
          </a:xfrm>
          <a:prstGeom prst="rect">
            <a:avLst/>
          </a:prstGeom>
        </p:spPr>
      </p:pic>
      <p:cxnSp>
        <p:nvCxnSpPr>
          <p:cNvPr id="92" name="Straight Connector 91"/>
          <p:cNvCxnSpPr/>
          <p:nvPr/>
        </p:nvCxnSpPr>
        <p:spPr>
          <a:xfrm>
            <a:off x="3837455" y="5325856"/>
            <a:ext cx="674724" cy="87079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71" name="Picture 170"/>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1968928" y="5631501"/>
            <a:ext cx="663977" cy="373598"/>
          </a:xfrm>
          <a:prstGeom prst="rect">
            <a:avLst/>
          </a:prstGeom>
        </p:spPr>
      </p:pic>
      <p:cxnSp>
        <p:nvCxnSpPr>
          <p:cNvPr id="172" name="Straight Connector 171"/>
          <p:cNvCxnSpPr/>
          <p:nvPr/>
        </p:nvCxnSpPr>
        <p:spPr>
          <a:xfrm>
            <a:off x="10977461" y="4169115"/>
            <a:ext cx="442528" cy="83757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73" name="Picture 172"/>
          <p:cNvPicPr>
            <a:picLocks noChangeAspect="1"/>
          </p:cNvPicPr>
          <p:nvPr/>
        </p:nvPicPr>
        <p:blipFill>
          <a:blip r:embed="rId16"/>
          <a:stretch>
            <a:fillRect/>
          </a:stretch>
        </p:blipFill>
        <p:spPr>
          <a:xfrm>
            <a:off x="4304535" y="6040163"/>
            <a:ext cx="245208" cy="331031"/>
          </a:xfrm>
          <a:prstGeom prst="rect">
            <a:avLst/>
          </a:prstGeom>
        </p:spPr>
      </p:pic>
      <p:pic>
        <p:nvPicPr>
          <p:cNvPr id="174" name="Picture 173"/>
          <p:cNvPicPr>
            <a:picLocks noChangeAspect="1"/>
          </p:cNvPicPr>
          <p:nvPr/>
        </p:nvPicPr>
        <p:blipFill>
          <a:blip r:embed="rId16"/>
          <a:stretch>
            <a:fillRect/>
          </a:stretch>
        </p:blipFill>
        <p:spPr>
          <a:xfrm>
            <a:off x="4211216" y="5481965"/>
            <a:ext cx="117566" cy="158714"/>
          </a:xfrm>
          <a:prstGeom prst="rect">
            <a:avLst/>
          </a:prstGeom>
        </p:spPr>
      </p:pic>
      <p:pic>
        <p:nvPicPr>
          <p:cNvPr id="94" name="Picture 93"/>
          <p:cNvPicPr>
            <a:picLocks noChangeAspect="1"/>
          </p:cNvPicPr>
          <p:nvPr/>
        </p:nvPicPr>
        <p:blipFill>
          <a:blip r:embed="rId20"/>
          <a:stretch>
            <a:fillRect/>
          </a:stretch>
        </p:blipFill>
        <p:spPr>
          <a:xfrm>
            <a:off x="3831614" y="5667594"/>
            <a:ext cx="181755" cy="292805"/>
          </a:xfrm>
          <a:prstGeom prst="rect">
            <a:avLst/>
          </a:prstGeom>
        </p:spPr>
      </p:pic>
      <p:pic>
        <p:nvPicPr>
          <p:cNvPr id="175" name="Picture 174"/>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4581393" y="5742668"/>
            <a:ext cx="177078" cy="176291"/>
          </a:xfrm>
          <a:prstGeom prst="rect">
            <a:avLst/>
          </a:prstGeom>
        </p:spPr>
      </p:pic>
      <p:cxnSp>
        <p:nvCxnSpPr>
          <p:cNvPr id="177" name="Straight Connector 176"/>
          <p:cNvCxnSpPr>
            <a:stCxn id="173" idx="0"/>
          </p:cNvCxnSpPr>
          <p:nvPr/>
        </p:nvCxnSpPr>
        <p:spPr>
          <a:xfrm flipV="1">
            <a:off x="4427139" y="5640679"/>
            <a:ext cx="537991" cy="399484"/>
          </a:xfrm>
          <a:prstGeom prst="line">
            <a:avLst/>
          </a:prstGeom>
        </p:spPr>
        <p:style>
          <a:lnRef idx="1">
            <a:schemeClr val="accent1"/>
          </a:lnRef>
          <a:fillRef idx="0">
            <a:schemeClr val="accent1"/>
          </a:fillRef>
          <a:effectRef idx="0">
            <a:schemeClr val="accent1"/>
          </a:effectRef>
          <a:fontRef idx="minor">
            <a:schemeClr val="tx1"/>
          </a:fontRef>
        </p:style>
      </p:cxnSp>
      <p:sp>
        <p:nvSpPr>
          <p:cNvPr id="178" name="Rectangle 177"/>
          <p:cNvSpPr/>
          <p:nvPr/>
        </p:nvSpPr>
        <p:spPr>
          <a:xfrm>
            <a:off x="4391027" y="5300470"/>
            <a:ext cx="574103" cy="3020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9" name="Picture 178"/>
          <p:cNvPicPr>
            <a:picLocks noChangeAspect="1"/>
          </p:cNvPicPr>
          <p:nvPr/>
        </p:nvPicPr>
        <p:blipFill>
          <a:blip r:embed="rId22"/>
          <a:stretch>
            <a:fillRect/>
          </a:stretch>
        </p:blipFill>
        <p:spPr>
          <a:xfrm>
            <a:off x="5513473" y="5911930"/>
            <a:ext cx="457327" cy="457327"/>
          </a:xfrm>
          <a:prstGeom prst="rect">
            <a:avLst/>
          </a:prstGeom>
        </p:spPr>
      </p:pic>
      <p:cxnSp>
        <p:nvCxnSpPr>
          <p:cNvPr id="181" name="Straight Connector 180"/>
          <p:cNvCxnSpPr/>
          <p:nvPr/>
        </p:nvCxnSpPr>
        <p:spPr>
          <a:xfrm>
            <a:off x="5378900" y="5866074"/>
            <a:ext cx="1140490" cy="515695"/>
          </a:xfrm>
          <a:prstGeom prst="line">
            <a:avLst/>
          </a:prstGeom>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2828394" y="5324116"/>
            <a:ext cx="652743" cy="369332"/>
          </a:xfrm>
          <a:prstGeom prst="rect">
            <a:avLst/>
          </a:prstGeom>
          <a:noFill/>
        </p:spPr>
        <p:txBody>
          <a:bodyPr wrap="none" rtlCol="0">
            <a:spAutoFit/>
          </a:bodyPr>
          <a:lstStyle/>
          <a:p>
            <a:r>
              <a:rPr lang="en-US" dirty="0"/>
              <a:t>1984</a:t>
            </a:r>
          </a:p>
        </p:txBody>
      </p:sp>
      <p:sp>
        <p:nvSpPr>
          <p:cNvPr id="183" name="Rectangle 182"/>
          <p:cNvSpPr/>
          <p:nvPr/>
        </p:nvSpPr>
        <p:spPr>
          <a:xfrm>
            <a:off x="5996520" y="5235856"/>
            <a:ext cx="1839529" cy="43128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MARLIN AVE</a:t>
            </a:r>
          </a:p>
        </p:txBody>
      </p:sp>
      <p:cxnSp>
        <p:nvCxnSpPr>
          <p:cNvPr id="185" name="Straight Connector 184"/>
          <p:cNvCxnSpPr/>
          <p:nvPr/>
        </p:nvCxnSpPr>
        <p:spPr>
          <a:xfrm flipV="1">
            <a:off x="3626979" y="6011207"/>
            <a:ext cx="746261" cy="34160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flipV="1">
            <a:off x="4174817" y="6005099"/>
            <a:ext cx="406576" cy="36415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8" name="Rectangle 187"/>
          <p:cNvSpPr/>
          <p:nvPr/>
        </p:nvSpPr>
        <p:spPr>
          <a:xfrm>
            <a:off x="8086108" y="5213653"/>
            <a:ext cx="652743" cy="369332"/>
          </a:xfrm>
          <a:prstGeom prst="rect">
            <a:avLst/>
          </a:prstGeom>
        </p:spPr>
        <p:txBody>
          <a:bodyPr wrap="none">
            <a:spAutoFit/>
          </a:bodyPr>
          <a:lstStyle/>
          <a:p>
            <a:r>
              <a:rPr lang="en-US" dirty="0"/>
              <a:t>2000</a:t>
            </a:r>
          </a:p>
        </p:txBody>
      </p:sp>
      <p:pic>
        <p:nvPicPr>
          <p:cNvPr id="191" name="Picture 190"/>
          <p:cNvPicPr>
            <a:picLocks noChangeAspect="1"/>
          </p:cNvPicPr>
          <p:nvPr/>
        </p:nvPicPr>
        <p:blipFill>
          <a:blip r:embed="rId18"/>
          <a:stretch>
            <a:fillRect/>
          </a:stretch>
        </p:blipFill>
        <p:spPr>
          <a:xfrm>
            <a:off x="8515565" y="5593067"/>
            <a:ext cx="247768" cy="282130"/>
          </a:xfrm>
          <a:prstGeom prst="rect">
            <a:avLst/>
          </a:prstGeom>
        </p:spPr>
      </p:pic>
      <p:pic>
        <p:nvPicPr>
          <p:cNvPr id="192" name="Picture 191"/>
          <p:cNvPicPr>
            <a:picLocks noChangeAspect="1"/>
          </p:cNvPicPr>
          <p:nvPr/>
        </p:nvPicPr>
        <p:blipFill>
          <a:blip r:embed="rId16"/>
          <a:stretch>
            <a:fillRect/>
          </a:stretch>
        </p:blipFill>
        <p:spPr>
          <a:xfrm>
            <a:off x="8675848" y="5491088"/>
            <a:ext cx="117566" cy="158714"/>
          </a:xfrm>
          <a:prstGeom prst="rect">
            <a:avLst/>
          </a:prstGeom>
        </p:spPr>
      </p:pic>
      <p:pic>
        <p:nvPicPr>
          <p:cNvPr id="193" name="Picture 192"/>
          <p:cNvPicPr>
            <a:picLocks noChangeAspect="1"/>
          </p:cNvPicPr>
          <p:nvPr/>
        </p:nvPicPr>
        <p:blipFill>
          <a:blip r:embed="rId20"/>
          <a:stretch>
            <a:fillRect/>
          </a:stretch>
        </p:blipFill>
        <p:spPr>
          <a:xfrm>
            <a:off x="8296246" y="5676717"/>
            <a:ext cx="181755" cy="292805"/>
          </a:xfrm>
          <a:prstGeom prst="rect">
            <a:avLst/>
          </a:prstGeom>
        </p:spPr>
      </p:pic>
      <p:pic>
        <p:nvPicPr>
          <p:cNvPr id="194" name="Picture 193"/>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9046025" y="5751791"/>
            <a:ext cx="177078" cy="176291"/>
          </a:xfrm>
          <a:prstGeom prst="rect">
            <a:avLst/>
          </a:prstGeom>
        </p:spPr>
      </p:pic>
      <p:cxnSp>
        <p:nvCxnSpPr>
          <p:cNvPr id="1024" name="Straight Connector 1023"/>
          <p:cNvCxnSpPr/>
          <p:nvPr/>
        </p:nvCxnSpPr>
        <p:spPr>
          <a:xfrm flipH="1" flipV="1">
            <a:off x="8558905" y="5454632"/>
            <a:ext cx="206675" cy="5987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027" name="Straight Connector 1026"/>
          <p:cNvCxnSpPr/>
          <p:nvPr/>
        </p:nvCxnSpPr>
        <p:spPr>
          <a:xfrm flipH="1" flipV="1">
            <a:off x="8545709" y="5481965"/>
            <a:ext cx="611808" cy="884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9" name="Straight Connector 1028"/>
          <p:cNvCxnSpPr>
            <a:endCxn id="192" idx="3"/>
          </p:cNvCxnSpPr>
          <p:nvPr/>
        </p:nvCxnSpPr>
        <p:spPr>
          <a:xfrm flipH="1" flipV="1">
            <a:off x="8793414" y="5570445"/>
            <a:ext cx="686014" cy="510291"/>
          </a:xfrm>
          <a:prstGeom prst="line">
            <a:avLst/>
          </a:prstGeom>
        </p:spPr>
        <p:style>
          <a:lnRef idx="1">
            <a:schemeClr val="accent1"/>
          </a:lnRef>
          <a:fillRef idx="0">
            <a:schemeClr val="accent1"/>
          </a:fillRef>
          <a:effectRef idx="0">
            <a:schemeClr val="accent1"/>
          </a:effectRef>
          <a:fontRef idx="minor">
            <a:schemeClr val="tx1"/>
          </a:fontRef>
        </p:style>
      </p:cxnSp>
      <p:pic>
        <p:nvPicPr>
          <p:cNvPr id="1030" name="Picture 1029"/>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8788325" y="6032234"/>
            <a:ext cx="313679" cy="409761"/>
          </a:xfrm>
          <a:prstGeom prst="rect">
            <a:avLst/>
          </a:prstGeom>
        </p:spPr>
      </p:pic>
      <p:cxnSp>
        <p:nvCxnSpPr>
          <p:cNvPr id="203" name="Straight Connector 202"/>
          <p:cNvCxnSpPr/>
          <p:nvPr/>
        </p:nvCxnSpPr>
        <p:spPr>
          <a:xfrm>
            <a:off x="8065966" y="5451500"/>
            <a:ext cx="90158" cy="963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a:xfrm>
            <a:off x="10094915" y="5451500"/>
            <a:ext cx="90158" cy="963900"/>
          </a:xfrm>
          <a:prstGeom prst="line">
            <a:avLst/>
          </a:prstGeom>
        </p:spPr>
        <p:style>
          <a:lnRef idx="1">
            <a:schemeClr val="accent1"/>
          </a:lnRef>
          <a:fillRef idx="0">
            <a:schemeClr val="accent1"/>
          </a:fillRef>
          <a:effectRef idx="0">
            <a:schemeClr val="accent1"/>
          </a:effectRef>
          <a:fontRef idx="minor">
            <a:schemeClr val="tx1"/>
          </a:fontRef>
        </p:style>
      </p:cxnSp>
      <p:sp>
        <p:nvSpPr>
          <p:cNvPr id="1031" name="TextBox 1030"/>
          <p:cNvSpPr txBox="1"/>
          <p:nvPr/>
        </p:nvSpPr>
        <p:spPr>
          <a:xfrm>
            <a:off x="8026656" y="5935112"/>
            <a:ext cx="1689886" cy="215444"/>
          </a:xfrm>
          <a:prstGeom prst="rect">
            <a:avLst/>
          </a:prstGeom>
          <a:noFill/>
        </p:spPr>
        <p:txBody>
          <a:bodyPr wrap="none" rtlCol="0">
            <a:spAutoFit/>
          </a:bodyPr>
          <a:lstStyle/>
          <a:p>
            <a:r>
              <a:rPr lang="en-US" sz="800" strike="sngStrike" dirty="0"/>
              <a:t>This is </a:t>
            </a:r>
            <a:r>
              <a:rPr lang="en-US" sz="800" strike="sngStrike" dirty="0" err="1"/>
              <a:t>exavl</a:t>
            </a:r>
            <a:r>
              <a:rPr lang="en-US" sz="800" strike="sngStrike" dirty="0"/>
              <a:t> the same as my parents</a:t>
            </a:r>
          </a:p>
        </p:txBody>
      </p:sp>
      <p:cxnSp>
        <p:nvCxnSpPr>
          <p:cNvPr id="1033" name="Straight Connector 1032"/>
          <p:cNvCxnSpPr/>
          <p:nvPr/>
        </p:nvCxnSpPr>
        <p:spPr>
          <a:xfrm flipV="1">
            <a:off x="8732453" y="5966066"/>
            <a:ext cx="1106137" cy="480643"/>
          </a:xfrm>
          <a:prstGeom prst="line">
            <a:avLst/>
          </a:prstGeom>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3DA681D3-BCF0-4F2C-8A20-611E37CF961A}"/>
              </a:ext>
            </a:extLst>
          </p:cNvPr>
          <p:cNvSpPr/>
          <p:nvPr/>
        </p:nvSpPr>
        <p:spPr>
          <a:xfrm flipV="1">
            <a:off x="3406194" y="5163827"/>
            <a:ext cx="4480340" cy="158964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9" name="Rectangle 208">
            <a:extLst>
              <a:ext uri="{FF2B5EF4-FFF2-40B4-BE49-F238E27FC236}">
                <a16:creationId xmlns:a16="http://schemas.microsoft.com/office/drawing/2014/main" id="{3DA681D3-BCF0-4F2C-8A20-611E37CF961A}"/>
              </a:ext>
            </a:extLst>
          </p:cNvPr>
          <p:cNvSpPr/>
          <p:nvPr/>
        </p:nvSpPr>
        <p:spPr>
          <a:xfrm flipV="1">
            <a:off x="7989998" y="5173795"/>
            <a:ext cx="1848592" cy="158964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11" name="Picture 2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471" y="5457058"/>
            <a:ext cx="956107" cy="956107"/>
          </a:xfrm>
          <a:prstGeom prst="rect">
            <a:avLst/>
          </a:prstGeom>
        </p:spPr>
      </p:pic>
      <p:sp>
        <p:nvSpPr>
          <p:cNvPr id="1035" name="Rectangle 1034"/>
          <p:cNvSpPr/>
          <p:nvPr/>
        </p:nvSpPr>
        <p:spPr>
          <a:xfrm>
            <a:off x="1294062" y="6046797"/>
            <a:ext cx="2095445" cy="253916"/>
          </a:xfrm>
          <a:prstGeom prst="rect">
            <a:avLst/>
          </a:prstGeom>
        </p:spPr>
        <p:txBody>
          <a:bodyPr wrap="none">
            <a:spAutoFit/>
          </a:bodyPr>
          <a:lstStyle/>
          <a:p>
            <a:r>
              <a:rPr lang="en-US" sz="1050" dirty="0"/>
              <a:t>https://vault.fbi.gov/The%20Doors</a:t>
            </a:r>
          </a:p>
        </p:txBody>
      </p:sp>
      <p:sp>
        <p:nvSpPr>
          <p:cNvPr id="1036" name="TextBox 1035"/>
          <p:cNvSpPr txBox="1"/>
          <p:nvPr/>
        </p:nvSpPr>
        <p:spPr>
          <a:xfrm>
            <a:off x="1833688" y="6237114"/>
            <a:ext cx="529312" cy="461665"/>
          </a:xfrm>
          <a:prstGeom prst="rect">
            <a:avLst/>
          </a:prstGeom>
          <a:noFill/>
        </p:spPr>
        <p:txBody>
          <a:bodyPr wrap="none" rtlCol="0">
            <a:spAutoFit/>
          </a:bodyPr>
          <a:lstStyle/>
          <a:p>
            <a:r>
              <a:rPr lang="en-US" sz="800" dirty="0"/>
              <a:t>America</a:t>
            </a:r>
          </a:p>
          <a:p>
            <a:r>
              <a:rPr lang="en-US" sz="800" dirty="0"/>
              <a:t>England</a:t>
            </a:r>
          </a:p>
          <a:p>
            <a:r>
              <a:rPr lang="en-US" sz="800" dirty="0"/>
              <a:t>America</a:t>
            </a:r>
          </a:p>
        </p:txBody>
      </p:sp>
      <p:sp>
        <p:nvSpPr>
          <p:cNvPr id="1037" name="TextBox 1036"/>
          <p:cNvSpPr txBox="1"/>
          <p:nvPr/>
        </p:nvSpPr>
        <p:spPr>
          <a:xfrm>
            <a:off x="2409077" y="6218909"/>
            <a:ext cx="873957" cy="461665"/>
          </a:xfrm>
          <a:prstGeom prst="rect">
            <a:avLst/>
          </a:prstGeom>
          <a:noFill/>
        </p:spPr>
        <p:txBody>
          <a:bodyPr wrap="none" rtlCol="0">
            <a:spAutoFit/>
          </a:bodyPr>
          <a:lstStyle/>
          <a:p>
            <a:r>
              <a:rPr lang="en-US" sz="800" strike="sngStrike" dirty="0" err="1"/>
              <a:t>Monkies,beatles</a:t>
            </a:r>
            <a:endParaRPr lang="en-US" sz="800" strike="sngStrike" dirty="0"/>
          </a:p>
          <a:p>
            <a:r>
              <a:rPr lang="en-US" sz="800" strike="sngStrike" dirty="0" err="1"/>
              <a:t>Mondke,bealds</a:t>
            </a:r>
            <a:endParaRPr lang="en-US" sz="800" strike="sngStrike" dirty="0"/>
          </a:p>
          <a:p>
            <a:r>
              <a:rPr lang="en-US" sz="800" strike="sngStrike" dirty="0" err="1"/>
              <a:t>Monkes,bealtes</a:t>
            </a:r>
            <a:endParaRPr lang="en-US" sz="800" strike="sngStrike" dirty="0"/>
          </a:p>
        </p:txBody>
      </p:sp>
      <p:sp>
        <p:nvSpPr>
          <p:cNvPr id="1038" name="TextBox 1037"/>
          <p:cNvSpPr txBox="1"/>
          <p:nvPr/>
        </p:nvSpPr>
        <p:spPr>
          <a:xfrm>
            <a:off x="2985464" y="6246651"/>
            <a:ext cx="551754" cy="369332"/>
          </a:xfrm>
          <a:prstGeom prst="rect">
            <a:avLst/>
          </a:prstGeom>
          <a:noFill/>
        </p:spPr>
        <p:txBody>
          <a:bodyPr wrap="none" rtlCol="0">
            <a:spAutoFit/>
          </a:bodyPr>
          <a:lstStyle/>
          <a:p>
            <a:r>
              <a:rPr lang="en-US" strike="sngStrike" dirty="0"/>
              <a:t>!</a:t>
            </a:r>
            <a:r>
              <a:rPr lang="en-US" strike="sngStrike" dirty="0" err="1"/>
              <a:t>jim</a:t>
            </a:r>
            <a:endParaRPr lang="en-US" strike="sngStrike" dirty="0"/>
          </a:p>
        </p:txBody>
      </p:sp>
      <p:sp>
        <p:nvSpPr>
          <p:cNvPr id="216" name="Rectangle 215">
            <a:extLst>
              <a:ext uri="{FF2B5EF4-FFF2-40B4-BE49-F238E27FC236}">
                <a16:creationId xmlns:a16="http://schemas.microsoft.com/office/drawing/2014/main" id="{3DA681D3-BCF0-4F2C-8A20-611E37CF961A}"/>
              </a:ext>
            </a:extLst>
          </p:cNvPr>
          <p:cNvSpPr/>
          <p:nvPr/>
        </p:nvSpPr>
        <p:spPr>
          <a:xfrm flipV="1">
            <a:off x="2434482" y="6264607"/>
            <a:ext cx="1015994" cy="44370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7" name="Rectangle 216">
            <a:extLst>
              <a:ext uri="{FF2B5EF4-FFF2-40B4-BE49-F238E27FC236}">
                <a16:creationId xmlns:a16="http://schemas.microsoft.com/office/drawing/2014/main" id="{3DA681D3-BCF0-4F2C-8A20-611E37CF961A}"/>
              </a:ext>
            </a:extLst>
          </p:cNvPr>
          <p:cNvSpPr/>
          <p:nvPr/>
        </p:nvSpPr>
        <p:spPr>
          <a:xfrm flipV="1">
            <a:off x="10542909" y="3342319"/>
            <a:ext cx="1354037" cy="270447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18" name="Picture 217"/>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1339853" y="5173795"/>
            <a:ext cx="492981" cy="740818"/>
          </a:xfrm>
          <a:prstGeom prst="rect">
            <a:avLst/>
          </a:prstGeom>
        </p:spPr>
      </p:pic>
      <p:sp>
        <p:nvSpPr>
          <p:cNvPr id="1039" name="TextBox 1038"/>
          <p:cNvSpPr txBox="1"/>
          <p:nvPr/>
        </p:nvSpPr>
        <p:spPr>
          <a:xfrm>
            <a:off x="1817007" y="5144122"/>
            <a:ext cx="497444" cy="369332"/>
          </a:xfrm>
          <a:prstGeom prst="rect">
            <a:avLst/>
          </a:prstGeom>
          <a:noFill/>
        </p:spPr>
        <p:txBody>
          <a:bodyPr wrap="none" rtlCol="0">
            <a:spAutoFit/>
          </a:bodyPr>
          <a:lstStyle/>
          <a:p>
            <a:r>
              <a:rPr lang="en-US" dirty="0"/>
              <a:t>Pot</a:t>
            </a:r>
          </a:p>
        </p:txBody>
      </p:sp>
      <p:cxnSp>
        <p:nvCxnSpPr>
          <p:cNvPr id="1041" name="Straight Connector 1040"/>
          <p:cNvCxnSpPr/>
          <p:nvPr/>
        </p:nvCxnSpPr>
        <p:spPr>
          <a:xfrm>
            <a:off x="1248887" y="5223310"/>
            <a:ext cx="1327865" cy="175009"/>
          </a:xfrm>
          <a:prstGeom prst="line">
            <a:avLst/>
          </a:prstGeom>
        </p:spPr>
        <p:style>
          <a:lnRef idx="1">
            <a:schemeClr val="accent1"/>
          </a:lnRef>
          <a:fillRef idx="0">
            <a:schemeClr val="accent1"/>
          </a:fillRef>
          <a:effectRef idx="0">
            <a:schemeClr val="accent1"/>
          </a:effectRef>
          <a:fontRef idx="minor">
            <a:schemeClr val="tx1"/>
          </a:fontRef>
        </p:style>
      </p:cxnSp>
      <p:sp>
        <p:nvSpPr>
          <p:cNvPr id="222" name="Rectangle 221">
            <a:extLst>
              <a:ext uri="{FF2B5EF4-FFF2-40B4-BE49-F238E27FC236}">
                <a16:creationId xmlns:a16="http://schemas.microsoft.com/office/drawing/2014/main" id="{3DA681D3-BCF0-4F2C-8A20-611E37CF961A}"/>
              </a:ext>
            </a:extLst>
          </p:cNvPr>
          <p:cNvSpPr/>
          <p:nvPr/>
        </p:nvSpPr>
        <p:spPr>
          <a:xfrm flipV="1">
            <a:off x="1242569" y="5173795"/>
            <a:ext cx="1354037" cy="79945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42" name="Picture 1041"/>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1403237" y="5333748"/>
            <a:ext cx="517845" cy="517845"/>
          </a:xfrm>
          <a:prstGeom prst="rect">
            <a:avLst/>
          </a:prstGeom>
        </p:spPr>
      </p:pic>
      <p:cxnSp>
        <p:nvCxnSpPr>
          <p:cNvPr id="1044" name="Straight Connector 1043"/>
          <p:cNvCxnSpPr/>
          <p:nvPr/>
        </p:nvCxnSpPr>
        <p:spPr>
          <a:xfrm flipV="1">
            <a:off x="1098433" y="5313827"/>
            <a:ext cx="1127694" cy="551952"/>
          </a:xfrm>
          <a:prstGeom prst="line">
            <a:avLst/>
          </a:prstGeom>
        </p:spPr>
        <p:style>
          <a:lnRef idx="1">
            <a:schemeClr val="accent1"/>
          </a:lnRef>
          <a:fillRef idx="0">
            <a:schemeClr val="accent1"/>
          </a:fillRef>
          <a:effectRef idx="0">
            <a:schemeClr val="accent1"/>
          </a:effectRef>
          <a:fontRef idx="minor">
            <a:schemeClr val="tx1"/>
          </a:fontRef>
        </p:style>
      </p:cxnSp>
      <p:pic>
        <p:nvPicPr>
          <p:cNvPr id="1046" name="Picture 1045"/>
          <p:cNvPicPr>
            <a:picLocks noChangeAspect="1"/>
          </p:cNvPicPr>
          <p:nvPr/>
        </p:nvPicPr>
        <p:blipFill>
          <a:blip r:embed="rId26"/>
          <a:stretch>
            <a:fillRect/>
          </a:stretch>
        </p:blipFill>
        <p:spPr>
          <a:xfrm>
            <a:off x="2102222" y="5408818"/>
            <a:ext cx="432827" cy="535798"/>
          </a:xfrm>
          <a:prstGeom prst="rect">
            <a:avLst/>
          </a:prstGeom>
        </p:spPr>
      </p:pic>
      <p:sp>
        <p:nvSpPr>
          <p:cNvPr id="228" name="Rectangle 227">
            <a:extLst>
              <a:ext uri="{FF2B5EF4-FFF2-40B4-BE49-F238E27FC236}">
                <a16:creationId xmlns:a16="http://schemas.microsoft.com/office/drawing/2014/main" id="{3DA681D3-BCF0-4F2C-8A20-611E37CF961A}"/>
              </a:ext>
            </a:extLst>
          </p:cNvPr>
          <p:cNvSpPr/>
          <p:nvPr/>
        </p:nvSpPr>
        <p:spPr>
          <a:xfrm flipV="1">
            <a:off x="1253926" y="5157395"/>
            <a:ext cx="1354037" cy="79945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47" name="Picture 104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465106" y="5250267"/>
            <a:ext cx="1003300" cy="697461"/>
          </a:xfrm>
          <a:prstGeom prst="rect">
            <a:avLst/>
          </a:prstGeom>
        </p:spPr>
      </p:pic>
      <p:sp>
        <p:nvSpPr>
          <p:cNvPr id="1048" name="TextBox 1047"/>
          <p:cNvSpPr txBox="1"/>
          <p:nvPr/>
        </p:nvSpPr>
        <p:spPr>
          <a:xfrm>
            <a:off x="1060869" y="5052123"/>
            <a:ext cx="415498" cy="215444"/>
          </a:xfrm>
          <a:prstGeom prst="rect">
            <a:avLst/>
          </a:prstGeom>
          <a:noFill/>
        </p:spPr>
        <p:txBody>
          <a:bodyPr wrap="none" rtlCol="0">
            <a:spAutoFit/>
          </a:bodyPr>
          <a:lstStyle/>
          <a:p>
            <a:r>
              <a:rPr lang="en-US" sz="800" strike="sngStrike" dirty="0"/>
              <a:t>!</a:t>
            </a:r>
            <a:r>
              <a:rPr lang="en-US" sz="800" strike="sngStrike" dirty="0" err="1"/>
              <a:t>dont</a:t>
            </a:r>
            <a:endParaRPr lang="en-US" sz="800" strike="sngStrike" dirty="0"/>
          </a:p>
        </p:txBody>
      </p:sp>
      <p:sp>
        <p:nvSpPr>
          <p:cNvPr id="231" name="Rectangle 230">
            <a:extLst>
              <a:ext uri="{FF2B5EF4-FFF2-40B4-BE49-F238E27FC236}">
                <a16:creationId xmlns:a16="http://schemas.microsoft.com/office/drawing/2014/main" id="{3DA681D3-BCF0-4F2C-8A20-611E37CF961A}"/>
              </a:ext>
            </a:extLst>
          </p:cNvPr>
          <p:cNvSpPr/>
          <p:nvPr/>
        </p:nvSpPr>
        <p:spPr>
          <a:xfrm flipV="1">
            <a:off x="871191" y="5294100"/>
            <a:ext cx="10860195" cy="155910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49" name="Picture 1048"/>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525535" y="5231386"/>
            <a:ext cx="2971800" cy="1543050"/>
          </a:xfrm>
          <a:prstGeom prst="rect">
            <a:avLst/>
          </a:prstGeom>
        </p:spPr>
      </p:pic>
      <p:sp>
        <p:nvSpPr>
          <p:cNvPr id="149" name="Rectangle 148">
            <a:extLst>
              <a:ext uri="{FF2B5EF4-FFF2-40B4-BE49-F238E27FC236}">
                <a16:creationId xmlns:a16="http://schemas.microsoft.com/office/drawing/2014/main" id="{3DA681D3-BCF0-4F2C-8A20-611E37CF961A}"/>
              </a:ext>
            </a:extLst>
          </p:cNvPr>
          <p:cNvSpPr/>
          <p:nvPr/>
        </p:nvSpPr>
        <p:spPr>
          <a:xfrm flipV="1">
            <a:off x="37120" y="854884"/>
            <a:ext cx="12154880" cy="600311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1" name="Title 1050"/>
          <p:cNvSpPr>
            <a:spLocks noGrp="1"/>
          </p:cNvSpPr>
          <p:nvPr>
            <p:ph type="title"/>
          </p:nvPr>
        </p:nvSpPr>
        <p:spPr/>
        <p:txBody>
          <a:bodyPr/>
          <a:lstStyle/>
          <a:p>
            <a:r>
              <a:rPr lang="en-US" dirty="0"/>
              <a:t>“Valley</a:t>
            </a:r>
            <a:r>
              <a:rPr lang="en-US" baseline="0" dirty="0"/>
              <a:t> </a:t>
            </a:r>
            <a:r>
              <a:rPr lang="en-US" baseline="0" dirty="0" err="1"/>
              <a:t>View”Fraunehoffer</a:t>
            </a:r>
            <a:r>
              <a:rPr lang="en-US" baseline="0" dirty="0"/>
              <a:t>(MP4) 1987 IPX ATOMCLOICK(2000).WAR</a:t>
            </a:r>
            <a:endParaRPr lang="en-US" dirty="0"/>
          </a:p>
        </p:txBody>
      </p:sp>
    </p:spTree>
    <p:extLst>
      <p:ext uri="{BB962C8B-B14F-4D97-AF65-F5344CB8AC3E}">
        <p14:creationId xmlns:p14="http://schemas.microsoft.com/office/powerpoint/2010/main" val="3845028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5862" y="696815"/>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7" name="TextBox 6"/>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346" y="1207293"/>
            <a:ext cx="4810543" cy="2703525"/>
          </a:xfrm>
          <a:prstGeom prst="rect">
            <a:avLst/>
          </a:prstGeom>
        </p:spPr>
      </p:pic>
      <p:cxnSp>
        <p:nvCxnSpPr>
          <p:cNvPr id="8" name="Straight Connector 7"/>
          <p:cNvCxnSpPr/>
          <p:nvPr/>
        </p:nvCxnSpPr>
        <p:spPr>
          <a:xfrm flipV="1">
            <a:off x="1055077" y="1477108"/>
            <a:ext cx="5008098" cy="3530990"/>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2095" y="1311421"/>
            <a:ext cx="2432304" cy="361492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59068" y="1308893"/>
            <a:ext cx="2765331" cy="2601925"/>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03520" y="4052668"/>
            <a:ext cx="1876425" cy="2438400"/>
          </a:xfrm>
          <a:prstGeom prst="rect">
            <a:avLst/>
          </a:prstGeom>
        </p:spPr>
      </p:pic>
      <p:sp>
        <p:nvSpPr>
          <p:cNvPr id="94" name="Rectangle 93">
            <a:extLst>
              <a:ext uri="{FF2B5EF4-FFF2-40B4-BE49-F238E27FC236}">
                <a16:creationId xmlns:a16="http://schemas.microsoft.com/office/drawing/2014/main" id="{3DA681D3-BCF0-4F2C-8A20-611E37CF961A}"/>
              </a:ext>
            </a:extLst>
          </p:cNvPr>
          <p:cNvSpPr/>
          <p:nvPr/>
        </p:nvSpPr>
        <p:spPr>
          <a:xfrm flipV="1">
            <a:off x="929347" y="1257616"/>
            <a:ext cx="4948080" cy="279505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659" y="981015"/>
            <a:ext cx="1710836" cy="1710836"/>
          </a:xfrm>
          <a:prstGeom prst="rect">
            <a:avLst/>
          </a:prstGeom>
        </p:spPr>
      </p:pic>
      <p:sp>
        <p:nvSpPr>
          <p:cNvPr id="95" name="Rectangle 94">
            <a:extLst>
              <a:ext uri="{FF2B5EF4-FFF2-40B4-BE49-F238E27FC236}">
                <a16:creationId xmlns:a16="http://schemas.microsoft.com/office/drawing/2014/main" id="{3DA681D3-BCF0-4F2C-8A20-611E37CF961A}"/>
              </a:ext>
            </a:extLst>
          </p:cNvPr>
          <p:cNvSpPr/>
          <p:nvPr/>
        </p:nvSpPr>
        <p:spPr>
          <a:xfrm flipV="1">
            <a:off x="56547" y="894016"/>
            <a:ext cx="12135453" cy="596398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Title 24"/>
          <p:cNvSpPr>
            <a:spLocks noGrp="1"/>
          </p:cNvSpPr>
          <p:nvPr>
            <p:ph type="title"/>
          </p:nvPr>
        </p:nvSpPr>
        <p:spPr/>
        <p:txBody>
          <a:bodyPr/>
          <a:lstStyle/>
          <a:p>
            <a:r>
              <a:rPr lang="en-US" dirty="0"/>
              <a:t>President Johnson Notes</a:t>
            </a:r>
          </a:p>
        </p:txBody>
      </p:sp>
    </p:spTree>
    <p:extLst>
      <p:ext uri="{BB962C8B-B14F-4D97-AF65-F5344CB8AC3E}">
        <p14:creationId xmlns:p14="http://schemas.microsoft.com/office/powerpoint/2010/main" val="655376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5862" y="696815"/>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7" name="TextBox 6"/>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13" name="Picture 12"/>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939885" y="1258092"/>
            <a:ext cx="1026187" cy="63637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739" y="1246408"/>
            <a:ext cx="737979" cy="737979"/>
          </a:xfrm>
          <a:prstGeom prst="rect">
            <a:avLst/>
          </a:prstGeom>
        </p:spPr>
      </p:pic>
      <p:sp>
        <p:nvSpPr>
          <p:cNvPr id="9" name="TextBox 8"/>
          <p:cNvSpPr txBox="1"/>
          <p:nvPr/>
        </p:nvSpPr>
        <p:spPr>
          <a:xfrm>
            <a:off x="-59601" y="1308893"/>
            <a:ext cx="1867819" cy="492443"/>
          </a:xfrm>
          <a:prstGeom prst="rect">
            <a:avLst/>
          </a:prstGeom>
          <a:noFill/>
        </p:spPr>
        <p:txBody>
          <a:bodyPr wrap="none" rtlCol="0">
            <a:spAutoFit/>
          </a:bodyPr>
          <a:lstStyle/>
          <a:p>
            <a:r>
              <a:rPr lang="en-US" dirty="0"/>
              <a:t>2017 </a:t>
            </a:r>
          </a:p>
          <a:p>
            <a:r>
              <a:rPr lang="en-US" sz="800" dirty="0"/>
              <a:t>	</a:t>
            </a:r>
            <a:r>
              <a:rPr lang="en-US" sz="800" strike="sngStrike" dirty="0" err="1"/>
              <a:t>Moodies</a:t>
            </a:r>
            <a:r>
              <a:rPr lang="en-US" sz="800" strike="sngStrike" dirty="0"/>
              <a:t> </a:t>
            </a:r>
            <a:r>
              <a:rPr lang="en-US" sz="800" strike="sngStrike" dirty="0" err="1"/>
              <a:t>Finanical</a:t>
            </a:r>
            <a:endParaRPr lang="en-US" sz="800" strike="sngStrike" dirty="0"/>
          </a:p>
        </p:txBody>
      </p:sp>
      <p:cxnSp>
        <p:nvCxnSpPr>
          <p:cNvPr id="12" name="Straight Connector 11"/>
          <p:cNvCxnSpPr/>
          <p:nvPr/>
        </p:nvCxnSpPr>
        <p:spPr>
          <a:xfrm>
            <a:off x="3097739" y="1348008"/>
            <a:ext cx="940264" cy="720427"/>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14400" y="1308893"/>
            <a:ext cx="564578" cy="369332"/>
          </a:xfrm>
          <a:prstGeom prst="rect">
            <a:avLst/>
          </a:prstGeom>
          <a:noFill/>
        </p:spPr>
        <p:txBody>
          <a:bodyPr wrap="none" rtlCol="0">
            <a:spAutoFit/>
          </a:bodyPr>
          <a:lstStyle/>
          <a:p>
            <a:r>
              <a:rPr lang="en-US" dirty="0"/>
              <a:t>IBM</a:t>
            </a:r>
          </a:p>
        </p:txBody>
      </p:sp>
      <p:sp>
        <p:nvSpPr>
          <p:cNvPr id="19" name="Rectangle 18">
            <a:extLst>
              <a:ext uri="{FF2B5EF4-FFF2-40B4-BE49-F238E27FC236}">
                <a16:creationId xmlns:a16="http://schemas.microsoft.com/office/drawing/2014/main" id="{3DA681D3-BCF0-4F2C-8A20-611E37CF961A}"/>
              </a:ext>
            </a:extLst>
          </p:cNvPr>
          <p:cNvSpPr/>
          <p:nvPr/>
        </p:nvSpPr>
        <p:spPr>
          <a:xfrm flipV="1">
            <a:off x="3205765" y="1246408"/>
            <a:ext cx="629954" cy="73797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980" y="1059788"/>
            <a:ext cx="396607" cy="396607"/>
          </a:xfrm>
          <a:prstGeom prst="rect">
            <a:avLst/>
          </a:prstGeom>
        </p:spPr>
      </p:pic>
      <p:cxnSp>
        <p:nvCxnSpPr>
          <p:cNvPr id="18" name="Straight Connector 17"/>
          <p:cNvCxnSpPr/>
          <p:nvPr/>
        </p:nvCxnSpPr>
        <p:spPr>
          <a:xfrm flipV="1">
            <a:off x="940495" y="1246409"/>
            <a:ext cx="705425" cy="737978"/>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294460" y="1347603"/>
            <a:ext cx="675876" cy="354969"/>
          </a:xfrm>
          <a:prstGeom prst="rect">
            <a:avLst/>
          </a:prstGeom>
        </p:spPr>
      </p:pic>
      <p:pic>
        <p:nvPicPr>
          <p:cNvPr id="25" name="Picture 24"/>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5032742" y="1347603"/>
            <a:ext cx="612113" cy="454376"/>
          </a:xfrm>
          <a:prstGeom prst="rect">
            <a:avLst/>
          </a:prstGeom>
        </p:spPr>
      </p:pic>
      <p:sp>
        <p:nvSpPr>
          <p:cNvPr id="23" name="Rectangle 22"/>
          <p:cNvSpPr/>
          <p:nvPr/>
        </p:nvSpPr>
        <p:spPr>
          <a:xfrm>
            <a:off x="6677110" y="1162951"/>
            <a:ext cx="3516923" cy="14630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p:cNvSpPr/>
          <p:nvPr/>
        </p:nvSpPr>
        <p:spPr>
          <a:xfrm>
            <a:off x="7741423" y="1179110"/>
            <a:ext cx="737979" cy="4902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850506" y="1179110"/>
            <a:ext cx="737979" cy="4902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373241" y="1575575"/>
            <a:ext cx="737979" cy="49027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609756" y="2065853"/>
            <a:ext cx="239693" cy="33505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050926" y="1850357"/>
            <a:ext cx="123748" cy="77563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4294460" y="1144216"/>
            <a:ext cx="949359" cy="65776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4874829" y="1228264"/>
            <a:ext cx="1018652" cy="7029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7219495" y="1669388"/>
            <a:ext cx="629954"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7471290" y="1685547"/>
            <a:ext cx="318672" cy="96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7534472" y="1669388"/>
            <a:ext cx="1965327" cy="150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5715235" y="1386542"/>
            <a:ext cx="564339" cy="316030"/>
          </a:xfrm>
          <a:prstGeom prst="rect">
            <a:avLst/>
          </a:prstGeom>
        </p:spPr>
      </p:pic>
      <p:pic>
        <p:nvPicPr>
          <p:cNvPr id="43" name="Picture 42"/>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036812" y="1217637"/>
            <a:ext cx="452175" cy="237482"/>
          </a:xfrm>
          <a:prstGeom prst="rect">
            <a:avLst/>
          </a:prstGeom>
        </p:spPr>
      </p:pic>
      <p:cxnSp>
        <p:nvCxnSpPr>
          <p:cNvPr id="44" name="Straight Connector 43"/>
          <p:cNvCxnSpPr/>
          <p:nvPr/>
        </p:nvCxnSpPr>
        <p:spPr>
          <a:xfrm>
            <a:off x="7036812" y="1059788"/>
            <a:ext cx="434478" cy="4953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V="1">
            <a:off x="683980" y="2704029"/>
            <a:ext cx="11346252" cy="8938"/>
          </a:xfrm>
          <a:prstGeom prst="straightConnector1">
            <a:avLst/>
          </a:prstGeom>
          <a:ln w="762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642567" y="906529"/>
            <a:ext cx="731290" cy="215444"/>
          </a:xfrm>
          <a:prstGeom prst="rect">
            <a:avLst/>
          </a:prstGeom>
          <a:noFill/>
        </p:spPr>
        <p:txBody>
          <a:bodyPr wrap="none" rtlCol="0">
            <a:spAutoFit/>
          </a:bodyPr>
          <a:lstStyle/>
          <a:p>
            <a:r>
              <a:rPr lang="en-US" sz="800" dirty="0" err="1"/>
              <a:t>nonPoliceCtx</a:t>
            </a:r>
            <a:endParaRPr lang="en-US" sz="800" dirty="0"/>
          </a:p>
        </p:txBody>
      </p:sp>
      <p:sp>
        <p:nvSpPr>
          <p:cNvPr id="49" name="Rectangle 48">
            <a:extLst>
              <a:ext uri="{FF2B5EF4-FFF2-40B4-BE49-F238E27FC236}">
                <a16:creationId xmlns:a16="http://schemas.microsoft.com/office/drawing/2014/main" id="{3DA681D3-BCF0-4F2C-8A20-611E37CF961A}"/>
              </a:ext>
            </a:extLst>
          </p:cNvPr>
          <p:cNvSpPr/>
          <p:nvPr/>
        </p:nvSpPr>
        <p:spPr>
          <a:xfrm flipV="1">
            <a:off x="7677609" y="1084598"/>
            <a:ext cx="1032068" cy="60094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0" name="Picture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8965" y="1084599"/>
            <a:ext cx="396607" cy="396607"/>
          </a:xfrm>
          <a:prstGeom prst="rect">
            <a:avLst/>
          </a:prstGeom>
        </p:spPr>
      </p:pic>
      <p:sp>
        <p:nvSpPr>
          <p:cNvPr id="51" name="Rectangle 50">
            <a:extLst>
              <a:ext uri="{FF2B5EF4-FFF2-40B4-BE49-F238E27FC236}">
                <a16:creationId xmlns:a16="http://schemas.microsoft.com/office/drawing/2014/main" id="{3DA681D3-BCF0-4F2C-8A20-611E37CF961A}"/>
              </a:ext>
            </a:extLst>
          </p:cNvPr>
          <p:cNvSpPr/>
          <p:nvPr/>
        </p:nvSpPr>
        <p:spPr>
          <a:xfrm flipV="1">
            <a:off x="4149717" y="1333581"/>
            <a:ext cx="2216107" cy="55244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2" name="Straight Connector 51"/>
          <p:cNvCxnSpPr/>
          <p:nvPr/>
        </p:nvCxnSpPr>
        <p:spPr>
          <a:xfrm flipV="1">
            <a:off x="4294460" y="1083212"/>
            <a:ext cx="94660" cy="1386"/>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DA681D3-BCF0-4F2C-8A20-611E37CF961A}"/>
              </a:ext>
            </a:extLst>
          </p:cNvPr>
          <p:cNvSpPr/>
          <p:nvPr/>
        </p:nvSpPr>
        <p:spPr>
          <a:xfrm flipV="1">
            <a:off x="1859835" y="1179110"/>
            <a:ext cx="1174653" cy="75205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a:extLst>
              <a:ext uri="{FF2B5EF4-FFF2-40B4-BE49-F238E27FC236}">
                <a16:creationId xmlns:a16="http://schemas.microsoft.com/office/drawing/2014/main" id="{3DA681D3-BCF0-4F2C-8A20-611E37CF961A}"/>
              </a:ext>
            </a:extLst>
          </p:cNvPr>
          <p:cNvSpPr/>
          <p:nvPr/>
        </p:nvSpPr>
        <p:spPr>
          <a:xfrm flipV="1">
            <a:off x="606342" y="4217129"/>
            <a:ext cx="11209189" cy="164430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5" name="Picture 54"/>
          <p:cNvPicPr>
            <a:picLocks noChangeAspect="1"/>
          </p:cNvPicPr>
          <p:nvPr/>
        </p:nvPicPr>
        <p:blipFill>
          <a:blip r:embed="rId9"/>
          <a:stretch>
            <a:fillRect/>
          </a:stretch>
        </p:blipFill>
        <p:spPr>
          <a:xfrm>
            <a:off x="979518" y="2977888"/>
            <a:ext cx="4109940" cy="943265"/>
          </a:xfrm>
          <a:prstGeom prst="rect">
            <a:avLst/>
          </a:prstGeom>
        </p:spPr>
      </p:pic>
      <p:cxnSp>
        <p:nvCxnSpPr>
          <p:cNvPr id="59" name="Straight Connector 58"/>
          <p:cNvCxnSpPr/>
          <p:nvPr/>
        </p:nvCxnSpPr>
        <p:spPr>
          <a:xfrm flipV="1">
            <a:off x="683980" y="2977888"/>
            <a:ext cx="5184592" cy="943265"/>
          </a:xfrm>
          <a:prstGeom prst="line">
            <a:avLst/>
          </a:prstGeom>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3DA681D3-BCF0-4F2C-8A20-611E37CF961A}"/>
              </a:ext>
            </a:extLst>
          </p:cNvPr>
          <p:cNvSpPr/>
          <p:nvPr/>
        </p:nvSpPr>
        <p:spPr>
          <a:xfrm flipV="1">
            <a:off x="795334" y="2977887"/>
            <a:ext cx="4448486" cy="94326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TextBox 59"/>
          <p:cNvSpPr txBox="1"/>
          <p:nvPr/>
        </p:nvSpPr>
        <p:spPr>
          <a:xfrm>
            <a:off x="1350498" y="4332849"/>
            <a:ext cx="4933338" cy="369332"/>
          </a:xfrm>
          <a:prstGeom prst="rect">
            <a:avLst/>
          </a:prstGeom>
          <a:noFill/>
        </p:spPr>
        <p:txBody>
          <a:bodyPr wrap="none" rtlCol="0">
            <a:spAutoFit/>
          </a:bodyPr>
          <a:lstStyle/>
          <a:p>
            <a:r>
              <a:rPr lang="en-US" dirty="0"/>
              <a:t>0.1 </a:t>
            </a:r>
            <a:r>
              <a:rPr lang="en-US" dirty="0" err="1"/>
              <a:t>Stomac</a:t>
            </a:r>
            <a:r>
              <a:rPr lang="en-US" dirty="0"/>
              <a:t> Acid 1 liter </a:t>
            </a:r>
            <a:r>
              <a:rPr lang="en-US" dirty="0" err="1"/>
              <a:t>nonPolcieRTLogical</a:t>
            </a:r>
            <a:r>
              <a:rPr lang="en-US" dirty="0"/>
              <a:t>(1secon)</a:t>
            </a:r>
          </a:p>
        </p:txBody>
      </p:sp>
      <p:cxnSp>
        <p:nvCxnSpPr>
          <p:cNvPr id="63" name="Straight Connector 62"/>
          <p:cNvCxnSpPr/>
          <p:nvPr/>
        </p:nvCxnSpPr>
        <p:spPr>
          <a:xfrm flipV="1">
            <a:off x="1478978" y="4515729"/>
            <a:ext cx="1726787" cy="42203"/>
          </a:xfrm>
          <a:prstGeom prst="line">
            <a:avLst/>
          </a:prstGeom>
        </p:spPr>
        <p:style>
          <a:lnRef idx="1">
            <a:schemeClr val="accent1"/>
          </a:lnRef>
          <a:fillRef idx="0">
            <a:schemeClr val="accent1"/>
          </a:fillRef>
          <a:effectRef idx="0">
            <a:schemeClr val="accent1"/>
          </a:effectRef>
          <a:fontRef idx="minor">
            <a:schemeClr val="tx1"/>
          </a:fontRef>
        </p:style>
      </p:cxnSp>
      <p:sp>
        <p:nvSpPr>
          <p:cNvPr id="64" name="Oval 63"/>
          <p:cNvSpPr/>
          <p:nvPr/>
        </p:nvSpPr>
        <p:spPr>
          <a:xfrm>
            <a:off x="6499274" y="3688317"/>
            <a:ext cx="537538" cy="4977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365824" y="4121834"/>
            <a:ext cx="853671" cy="5803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6279574" y="4332849"/>
            <a:ext cx="417993" cy="36933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p:cNvCxnSpPr/>
          <p:nvPr/>
        </p:nvCxnSpPr>
        <p:spPr>
          <a:xfrm>
            <a:off x="6279574" y="3545058"/>
            <a:ext cx="939921" cy="142083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3DA681D3-BCF0-4F2C-8A20-611E37CF961A}"/>
              </a:ext>
            </a:extLst>
          </p:cNvPr>
          <p:cNvSpPr/>
          <p:nvPr/>
        </p:nvSpPr>
        <p:spPr>
          <a:xfrm flipV="1">
            <a:off x="789471" y="4062313"/>
            <a:ext cx="11240761" cy="69093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TextBox 68"/>
          <p:cNvSpPr txBox="1"/>
          <p:nvPr/>
        </p:nvSpPr>
        <p:spPr>
          <a:xfrm>
            <a:off x="914400" y="4023286"/>
            <a:ext cx="4879926" cy="492443"/>
          </a:xfrm>
          <a:prstGeom prst="rect">
            <a:avLst/>
          </a:prstGeom>
          <a:noFill/>
        </p:spPr>
        <p:txBody>
          <a:bodyPr wrap="none" rtlCol="0">
            <a:spAutoFit/>
          </a:bodyPr>
          <a:lstStyle/>
          <a:p>
            <a:r>
              <a:rPr lang="en-US" dirty="0"/>
              <a:t>CPVA.INT.NAMCE CHANGE(</a:t>
            </a:r>
            <a:r>
              <a:rPr lang="en-US" strike="sngStrike" dirty="0"/>
              <a:t>free pizza).“Move Out</a:t>
            </a:r>
            <a:r>
              <a:rPr lang="en-US" dirty="0"/>
              <a:t>”</a:t>
            </a:r>
          </a:p>
          <a:p>
            <a:r>
              <a:rPr lang="en-US" sz="800" strike="sngStrike" dirty="0" err="1"/>
              <a:t>Stpahen</a:t>
            </a:r>
            <a:r>
              <a:rPr lang="en-US" sz="800" strike="sngStrike" dirty="0"/>
              <a:t>(!30,Span.avg),Stefan(30)Gary(25),Brad(not)</a:t>
            </a:r>
          </a:p>
        </p:txBody>
      </p:sp>
      <p:cxnSp>
        <p:nvCxnSpPr>
          <p:cNvPr id="72" name="Straight Connector 71"/>
          <p:cNvCxnSpPr/>
          <p:nvPr/>
        </p:nvCxnSpPr>
        <p:spPr>
          <a:xfrm flipV="1">
            <a:off x="940495" y="3449519"/>
            <a:ext cx="4148963" cy="238798"/>
          </a:xfrm>
          <a:prstGeom prst="line">
            <a:avLst/>
          </a:prstGeom>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p:cNvPicPr>
          <p:nvPr/>
        </p:nvPicPr>
        <p:blipFill>
          <a:blip r:embed="rId10"/>
          <a:stretch>
            <a:fillRect/>
          </a:stretch>
        </p:blipFill>
        <p:spPr>
          <a:xfrm>
            <a:off x="2294408" y="4661154"/>
            <a:ext cx="2580952" cy="1161905"/>
          </a:xfrm>
          <a:prstGeom prst="rect">
            <a:avLst/>
          </a:prstGeom>
        </p:spPr>
      </p:pic>
      <p:sp>
        <p:nvSpPr>
          <p:cNvPr id="74" name="Rectangle 73"/>
          <p:cNvSpPr/>
          <p:nvPr/>
        </p:nvSpPr>
        <p:spPr>
          <a:xfrm>
            <a:off x="7065497" y="2147699"/>
            <a:ext cx="284052" cy="369332"/>
          </a:xfrm>
          <a:prstGeom prst="rect">
            <a:avLst/>
          </a:prstGeom>
        </p:spPr>
        <p:txBody>
          <a:bodyPr wrap="none">
            <a:spAutoFit/>
          </a:bodyPr>
          <a:lstStyle/>
          <a:p>
            <a:pPr algn="ctr"/>
            <a:r>
              <a:rPr lang="en-US" dirty="0"/>
              <a:t>x</a:t>
            </a:r>
          </a:p>
        </p:txBody>
      </p:sp>
      <p:sp>
        <p:nvSpPr>
          <p:cNvPr id="76" name="Rectangle 75"/>
          <p:cNvSpPr/>
          <p:nvPr/>
        </p:nvSpPr>
        <p:spPr>
          <a:xfrm>
            <a:off x="2682020" y="5326100"/>
            <a:ext cx="284052" cy="369332"/>
          </a:xfrm>
          <a:prstGeom prst="rect">
            <a:avLst/>
          </a:prstGeom>
        </p:spPr>
        <p:txBody>
          <a:bodyPr wrap="none">
            <a:spAutoFit/>
          </a:bodyPr>
          <a:lstStyle/>
          <a:p>
            <a:pPr algn="ctr"/>
            <a:r>
              <a:rPr lang="en-US" dirty="0"/>
              <a:t>x</a:t>
            </a:r>
          </a:p>
        </p:txBody>
      </p:sp>
      <p:sp>
        <p:nvSpPr>
          <p:cNvPr id="77" name="Rectangle 76">
            <a:extLst>
              <a:ext uri="{FF2B5EF4-FFF2-40B4-BE49-F238E27FC236}">
                <a16:creationId xmlns:a16="http://schemas.microsoft.com/office/drawing/2014/main" id="{3DA681D3-BCF0-4F2C-8A20-611E37CF961A}"/>
              </a:ext>
            </a:extLst>
          </p:cNvPr>
          <p:cNvSpPr/>
          <p:nvPr/>
        </p:nvSpPr>
        <p:spPr>
          <a:xfrm flipV="1">
            <a:off x="4924365" y="4335926"/>
            <a:ext cx="2427051" cy="103875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74594" y="5000250"/>
            <a:ext cx="817922" cy="817922"/>
          </a:xfrm>
          <a:prstGeom prst="rect">
            <a:avLst/>
          </a:prstGeom>
        </p:spPr>
      </p:pic>
      <p:cxnSp>
        <p:nvCxnSpPr>
          <p:cNvPr id="79" name="Straight Connector 78"/>
          <p:cNvCxnSpPr/>
          <p:nvPr/>
        </p:nvCxnSpPr>
        <p:spPr>
          <a:xfrm>
            <a:off x="8876714" y="4908060"/>
            <a:ext cx="1234506" cy="914999"/>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8069123" y="4715650"/>
            <a:ext cx="3061864" cy="492443"/>
          </a:xfrm>
          <a:prstGeom prst="rect">
            <a:avLst/>
          </a:prstGeom>
          <a:noFill/>
        </p:spPr>
        <p:txBody>
          <a:bodyPr wrap="none" rtlCol="0">
            <a:spAutoFit/>
          </a:bodyPr>
          <a:lstStyle/>
          <a:p>
            <a:r>
              <a:rPr lang="en-US" sz="800" strike="sngStrike" dirty="0"/>
              <a:t>!</a:t>
            </a:r>
            <a:r>
              <a:rPr lang="en-US" sz="800" strike="sngStrike" dirty="0" err="1"/>
              <a:t>phil</a:t>
            </a:r>
            <a:r>
              <a:rPr lang="en-US" sz="800" strike="sngStrike" dirty="0"/>
              <a:t>/</a:t>
            </a:r>
            <a:r>
              <a:rPr lang="en-US" sz="800" strike="sngStrike" dirty="0" err="1"/>
              <a:t>kim</a:t>
            </a:r>
            <a:r>
              <a:rPr lang="en-US" sz="800" strike="sngStrike" dirty="0"/>
              <a:t> family room</a:t>
            </a:r>
          </a:p>
          <a:p>
            <a:r>
              <a:rPr lang="en-US" dirty="0" err="1"/>
              <a:t>CPVA.</a:t>
            </a:r>
            <a:r>
              <a:rPr lang="en-US" sz="800" strike="sngStrike" dirty="0" err="1"/>
              <a:t>ciso.motnoitong</a:t>
            </a:r>
            <a:r>
              <a:rPr lang="en-US" sz="800" strike="sngStrike" dirty="0"/>
              <a:t> </a:t>
            </a:r>
            <a:r>
              <a:rPr lang="en-US" sz="800" strike="sngStrike" dirty="0" err="1"/>
              <a:t>sam</a:t>
            </a:r>
            <a:r>
              <a:rPr lang="en-US" sz="800" strike="sngStrike" dirty="0"/>
              <a:t>: tent city for children</a:t>
            </a:r>
            <a:r>
              <a:rPr lang="en-US" dirty="0"/>
              <a:t> CPVA</a:t>
            </a:r>
          </a:p>
        </p:txBody>
      </p:sp>
      <p:pic>
        <p:nvPicPr>
          <p:cNvPr id="81" name="Picture 8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95702" y="6211344"/>
            <a:ext cx="971751" cy="646656"/>
          </a:xfrm>
          <a:prstGeom prst="rect">
            <a:avLst/>
          </a:prstGeom>
        </p:spPr>
      </p:pic>
      <p:sp>
        <p:nvSpPr>
          <p:cNvPr id="82" name="TextBox 81"/>
          <p:cNvSpPr txBox="1"/>
          <p:nvPr/>
        </p:nvSpPr>
        <p:spPr>
          <a:xfrm>
            <a:off x="2294408" y="5964659"/>
            <a:ext cx="2538644" cy="369332"/>
          </a:xfrm>
          <a:prstGeom prst="rect">
            <a:avLst/>
          </a:prstGeom>
          <a:noFill/>
        </p:spPr>
        <p:txBody>
          <a:bodyPr wrap="none" rtlCol="0">
            <a:spAutoFit/>
          </a:bodyPr>
          <a:lstStyle/>
          <a:p>
            <a:r>
              <a:rPr lang="en-US" dirty="0" err="1"/>
              <a:t>Metaphonicly</a:t>
            </a:r>
            <a:r>
              <a:rPr lang="en-US" dirty="0"/>
              <a:t> Speaking:  </a:t>
            </a:r>
          </a:p>
        </p:txBody>
      </p:sp>
      <p:cxnSp>
        <p:nvCxnSpPr>
          <p:cNvPr id="84" name="Straight Connector 83"/>
          <p:cNvCxnSpPr/>
          <p:nvPr/>
        </p:nvCxnSpPr>
        <p:spPr>
          <a:xfrm>
            <a:off x="1939885" y="6149325"/>
            <a:ext cx="3149573" cy="62019"/>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2447161" y="6564986"/>
            <a:ext cx="829115" cy="159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4389120" y="6333991"/>
            <a:ext cx="914400" cy="914400"/>
          </a:xfrm>
          <a:prstGeom prst="line">
            <a:avLst/>
          </a:prstGeom>
        </p:spPr>
        <p:style>
          <a:lnRef idx="1">
            <a:schemeClr val="accent1"/>
          </a:lnRef>
          <a:fillRef idx="0">
            <a:schemeClr val="accent1"/>
          </a:fillRef>
          <a:effectRef idx="0">
            <a:schemeClr val="accent1"/>
          </a:effectRef>
          <a:fontRef idx="minor">
            <a:schemeClr val="tx1"/>
          </a:fontRef>
        </p:style>
      </p:cxnSp>
      <p:pic>
        <p:nvPicPr>
          <p:cNvPr id="90" name="Picture 8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732925" y="5856689"/>
            <a:ext cx="707624" cy="600320"/>
          </a:xfrm>
          <a:prstGeom prst="rect">
            <a:avLst/>
          </a:prstGeom>
        </p:spPr>
      </p:pic>
      <p:pic>
        <p:nvPicPr>
          <p:cNvPr id="91" name="Picture 9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693489" y="5933363"/>
            <a:ext cx="835461" cy="555961"/>
          </a:xfrm>
          <a:prstGeom prst="rect">
            <a:avLst/>
          </a:prstGeom>
        </p:spPr>
      </p:pic>
      <p:sp>
        <p:nvSpPr>
          <p:cNvPr id="92" name="TextBox 91"/>
          <p:cNvSpPr txBox="1"/>
          <p:nvPr/>
        </p:nvSpPr>
        <p:spPr>
          <a:xfrm>
            <a:off x="8470119" y="6044459"/>
            <a:ext cx="372218" cy="369332"/>
          </a:xfrm>
          <a:prstGeom prst="rect">
            <a:avLst/>
          </a:prstGeom>
          <a:noFill/>
        </p:spPr>
        <p:txBody>
          <a:bodyPr wrap="none" rtlCol="0">
            <a:spAutoFit/>
          </a:bodyPr>
          <a:lstStyle/>
          <a:p>
            <a:r>
              <a:rPr lang="en-US" dirty="0"/>
              <a:t>1)</a:t>
            </a:r>
          </a:p>
        </p:txBody>
      </p:sp>
      <p:sp>
        <p:nvSpPr>
          <p:cNvPr id="95" name="TextBox 94"/>
          <p:cNvSpPr txBox="1"/>
          <p:nvPr/>
        </p:nvSpPr>
        <p:spPr>
          <a:xfrm>
            <a:off x="8622519" y="6196859"/>
            <a:ext cx="372218" cy="369332"/>
          </a:xfrm>
          <a:prstGeom prst="rect">
            <a:avLst/>
          </a:prstGeom>
          <a:noFill/>
        </p:spPr>
        <p:txBody>
          <a:bodyPr wrap="none" rtlCol="0">
            <a:spAutoFit/>
          </a:bodyPr>
          <a:lstStyle/>
          <a:p>
            <a:r>
              <a:rPr lang="en-US" dirty="0"/>
              <a:t>2)</a:t>
            </a:r>
          </a:p>
        </p:txBody>
      </p:sp>
      <p:pic>
        <p:nvPicPr>
          <p:cNvPr id="93" name="Picture 92"/>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0651248" y="5989811"/>
            <a:ext cx="601468" cy="443066"/>
          </a:xfrm>
          <a:prstGeom prst="rect">
            <a:avLst/>
          </a:prstGeom>
        </p:spPr>
      </p:pic>
      <p:pic>
        <p:nvPicPr>
          <p:cNvPr id="96" name="Picture 95"/>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357890" y="6370587"/>
            <a:ext cx="466454" cy="466454"/>
          </a:xfrm>
          <a:prstGeom prst="rect">
            <a:avLst/>
          </a:prstGeom>
        </p:spPr>
      </p:pic>
      <p:sp>
        <p:nvSpPr>
          <p:cNvPr id="97" name="TextBox 96"/>
          <p:cNvSpPr txBox="1"/>
          <p:nvPr/>
        </p:nvSpPr>
        <p:spPr>
          <a:xfrm>
            <a:off x="8964635" y="6644671"/>
            <a:ext cx="372218" cy="369332"/>
          </a:xfrm>
          <a:prstGeom prst="rect">
            <a:avLst/>
          </a:prstGeom>
          <a:noFill/>
        </p:spPr>
        <p:txBody>
          <a:bodyPr wrap="none" rtlCol="0">
            <a:spAutoFit/>
          </a:bodyPr>
          <a:lstStyle/>
          <a:p>
            <a:r>
              <a:rPr lang="en-US" dirty="0"/>
              <a:t>3)</a:t>
            </a:r>
          </a:p>
        </p:txBody>
      </p:sp>
      <p:sp>
        <p:nvSpPr>
          <p:cNvPr id="98" name="Rectangle 97"/>
          <p:cNvSpPr/>
          <p:nvPr/>
        </p:nvSpPr>
        <p:spPr>
          <a:xfrm>
            <a:off x="735332" y="5030234"/>
            <a:ext cx="1335687" cy="369332"/>
          </a:xfrm>
          <a:prstGeom prst="rect">
            <a:avLst/>
          </a:prstGeom>
        </p:spPr>
        <p:txBody>
          <a:bodyPr wrap="none">
            <a:spAutoFit/>
          </a:bodyPr>
          <a:lstStyle/>
          <a:p>
            <a:r>
              <a:rPr lang="en-US" strike="sngStrike" dirty="0"/>
              <a:t>couch </a:t>
            </a:r>
            <a:r>
              <a:rPr lang="en-US" strike="sngStrike" dirty="0" err="1"/>
              <a:t>caslte</a:t>
            </a:r>
            <a:endParaRPr lang="en-US" strike="sngStrike" dirty="0"/>
          </a:p>
        </p:txBody>
      </p:sp>
      <p:pic>
        <p:nvPicPr>
          <p:cNvPr id="100" name="Picture 99"/>
          <p:cNvPicPr>
            <a:picLocks noChangeAspect="1"/>
          </p:cNvPicPr>
          <p:nvPr/>
        </p:nvPicPr>
        <p:blipFill>
          <a:blip r:embed="rId17"/>
          <a:stretch>
            <a:fillRect/>
          </a:stretch>
        </p:blipFill>
        <p:spPr>
          <a:xfrm>
            <a:off x="11329702" y="6457009"/>
            <a:ext cx="622674" cy="415116"/>
          </a:xfrm>
          <a:prstGeom prst="rect">
            <a:avLst/>
          </a:prstGeom>
        </p:spPr>
      </p:pic>
      <p:sp>
        <p:nvSpPr>
          <p:cNvPr id="101" name="TextBox 100"/>
          <p:cNvSpPr txBox="1"/>
          <p:nvPr/>
        </p:nvSpPr>
        <p:spPr>
          <a:xfrm>
            <a:off x="10316703" y="6564986"/>
            <a:ext cx="372218" cy="369332"/>
          </a:xfrm>
          <a:prstGeom prst="rect">
            <a:avLst/>
          </a:prstGeom>
          <a:noFill/>
        </p:spPr>
        <p:txBody>
          <a:bodyPr wrap="none" rtlCol="0">
            <a:spAutoFit/>
          </a:bodyPr>
          <a:lstStyle/>
          <a:p>
            <a:r>
              <a:rPr lang="en-US" dirty="0"/>
              <a:t>6)</a:t>
            </a:r>
          </a:p>
        </p:txBody>
      </p:sp>
      <p:sp>
        <p:nvSpPr>
          <p:cNvPr id="102" name="Rectangle 101">
            <a:extLst>
              <a:ext uri="{FF2B5EF4-FFF2-40B4-BE49-F238E27FC236}">
                <a16:creationId xmlns:a16="http://schemas.microsoft.com/office/drawing/2014/main" id="{3DA681D3-BCF0-4F2C-8A20-611E37CF961A}"/>
              </a:ext>
            </a:extLst>
          </p:cNvPr>
          <p:cNvSpPr/>
          <p:nvPr/>
        </p:nvSpPr>
        <p:spPr>
          <a:xfrm flipV="1">
            <a:off x="8387322" y="5833366"/>
            <a:ext cx="3723797" cy="103875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4" name="Straight Connector 103"/>
          <p:cNvCxnSpPr/>
          <p:nvPr/>
        </p:nvCxnSpPr>
        <p:spPr>
          <a:xfrm flipV="1">
            <a:off x="9084875" y="6156849"/>
            <a:ext cx="2436565" cy="715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V="1">
            <a:off x="2326337" y="4547042"/>
            <a:ext cx="7562878" cy="13210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a:off x="518286" y="3937195"/>
            <a:ext cx="1169507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3DA681D3-BCF0-4F2C-8A20-611E37CF961A}"/>
              </a:ext>
            </a:extLst>
          </p:cNvPr>
          <p:cNvSpPr/>
          <p:nvPr/>
        </p:nvSpPr>
        <p:spPr>
          <a:xfrm flipV="1">
            <a:off x="515780" y="2823722"/>
            <a:ext cx="11268396" cy="106306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1" name="Rectangle 110">
            <a:extLst>
              <a:ext uri="{FF2B5EF4-FFF2-40B4-BE49-F238E27FC236}">
                <a16:creationId xmlns:a16="http://schemas.microsoft.com/office/drawing/2014/main" id="{3DA681D3-BCF0-4F2C-8A20-611E37CF961A}"/>
              </a:ext>
            </a:extLst>
          </p:cNvPr>
          <p:cNvSpPr/>
          <p:nvPr/>
        </p:nvSpPr>
        <p:spPr>
          <a:xfrm flipV="1">
            <a:off x="515780" y="1023622"/>
            <a:ext cx="11667852" cy="161546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2" name="TextBox 111"/>
          <p:cNvSpPr txBox="1"/>
          <p:nvPr/>
        </p:nvSpPr>
        <p:spPr>
          <a:xfrm>
            <a:off x="10085877" y="5275228"/>
            <a:ext cx="1181734" cy="369332"/>
          </a:xfrm>
          <a:prstGeom prst="rect">
            <a:avLst/>
          </a:prstGeom>
          <a:noFill/>
        </p:spPr>
        <p:txBody>
          <a:bodyPr wrap="none" rtlCol="0">
            <a:spAutoFit/>
          </a:bodyPr>
          <a:lstStyle/>
          <a:p>
            <a:r>
              <a:rPr lang="en-US" sz="900" dirty="0"/>
              <a:t>FBI:HOMCIE:2Y:CPVA</a:t>
            </a:r>
          </a:p>
          <a:p>
            <a:r>
              <a:rPr lang="en-US" sz="900" dirty="0"/>
              <a:t>CPVA:HOCMI:7Y</a:t>
            </a:r>
          </a:p>
        </p:txBody>
      </p:sp>
      <p:sp>
        <p:nvSpPr>
          <p:cNvPr id="113" name="TextBox 112"/>
          <p:cNvSpPr txBox="1"/>
          <p:nvPr/>
        </p:nvSpPr>
        <p:spPr>
          <a:xfrm>
            <a:off x="9838498" y="5075300"/>
            <a:ext cx="967894" cy="369332"/>
          </a:xfrm>
          <a:prstGeom prst="rect">
            <a:avLst/>
          </a:prstGeom>
          <a:noFill/>
        </p:spPr>
        <p:txBody>
          <a:bodyPr wrap="none" rtlCol="0">
            <a:spAutoFit/>
          </a:bodyPr>
          <a:lstStyle/>
          <a:p>
            <a:r>
              <a:rPr lang="en-US" b="1" dirty="0"/>
              <a:t>IMPORT</a:t>
            </a:r>
          </a:p>
        </p:txBody>
      </p:sp>
      <p:sp>
        <p:nvSpPr>
          <p:cNvPr id="105" name="Rectangle 104">
            <a:extLst>
              <a:ext uri="{FF2B5EF4-FFF2-40B4-BE49-F238E27FC236}">
                <a16:creationId xmlns:a16="http://schemas.microsoft.com/office/drawing/2014/main" id="{3DA681D3-BCF0-4F2C-8A20-611E37CF961A}"/>
              </a:ext>
            </a:extLst>
          </p:cNvPr>
          <p:cNvSpPr/>
          <p:nvPr/>
        </p:nvSpPr>
        <p:spPr>
          <a:xfrm flipV="1">
            <a:off x="7749194" y="-155040"/>
            <a:ext cx="11667852" cy="282550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5" name="Straight Connector 114"/>
          <p:cNvCxnSpPr/>
          <p:nvPr/>
        </p:nvCxnSpPr>
        <p:spPr>
          <a:xfrm flipV="1">
            <a:off x="10111219" y="5208093"/>
            <a:ext cx="540029" cy="436467"/>
          </a:xfrm>
          <a:prstGeom prst="line">
            <a:avLst/>
          </a:prstGeom>
        </p:spPr>
        <p:style>
          <a:lnRef idx="1">
            <a:schemeClr val="accent1"/>
          </a:lnRef>
          <a:fillRef idx="0">
            <a:schemeClr val="accent1"/>
          </a:fillRef>
          <a:effectRef idx="0">
            <a:schemeClr val="accent1"/>
          </a:effectRef>
          <a:fontRef idx="minor">
            <a:schemeClr val="tx1"/>
          </a:fontRef>
        </p:style>
      </p:cxnSp>
      <p:sp>
        <p:nvSpPr>
          <p:cNvPr id="116" name="Title 115"/>
          <p:cNvSpPr>
            <a:spLocks noGrp="1"/>
          </p:cNvSpPr>
          <p:nvPr>
            <p:ph type="title"/>
          </p:nvPr>
        </p:nvSpPr>
        <p:spPr/>
        <p:txBody>
          <a:bodyPr>
            <a:normAutofit/>
          </a:bodyPr>
          <a:lstStyle/>
          <a:p>
            <a:r>
              <a:rPr lang="en-US" dirty="0"/>
              <a:t>DEA(Terminology; FEDERAL.WAR CHECKPONT CHARLIE(</a:t>
            </a:r>
            <a:r>
              <a:rPr lang="en-US" strike="sngStrike" dirty="0"/>
              <a:t>pot</a:t>
            </a:r>
            <a:r>
              <a:rPr lang="en-US" dirty="0"/>
              <a:t>).NAME</a:t>
            </a:r>
            <a:r>
              <a:rPr lang="en-US" baseline="0" dirty="0"/>
              <a:t> CHANGE(</a:t>
            </a:r>
            <a:r>
              <a:rPr lang="en-US" baseline="0" dirty="0" err="1"/>
              <a:t>CPVA.</a:t>
            </a:r>
            <a:r>
              <a:rPr lang="en-US" sz="900" strike="sngStrike" baseline="0" dirty="0" err="1"/>
              <a:t>marx</a:t>
            </a:r>
            <a:r>
              <a:rPr lang="en-US" sz="900" strike="sngStrike" baseline="0" dirty="0"/>
              <a:t>(</a:t>
            </a:r>
            <a:r>
              <a:rPr lang="en-US" sz="900" strike="sngStrike" baseline="0" dirty="0" err="1"/>
              <a:t>freepizza</a:t>
            </a:r>
            <a:r>
              <a:rPr lang="en-US" sz="900" strike="sngStrike" baseline="0" dirty="0"/>
              <a:t>)</a:t>
            </a:r>
            <a:endParaRPr lang="en-US" sz="900" strike="sngStrike" dirty="0"/>
          </a:p>
        </p:txBody>
      </p:sp>
      <p:sp>
        <p:nvSpPr>
          <p:cNvPr id="2" name="TextBox 1">
            <a:extLst>
              <a:ext uri="{FF2B5EF4-FFF2-40B4-BE49-F238E27FC236}">
                <a16:creationId xmlns:a16="http://schemas.microsoft.com/office/drawing/2014/main" id="{850E680D-1782-458B-881B-5662BE915466}"/>
              </a:ext>
            </a:extLst>
          </p:cNvPr>
          <p:cNvSpPr txBox="1"/>
          <p:nvPr/>
        </p:nvSpPr>
        <p:spPr>
          <a:xfrm>
            <a:off x="4978903" y="4224069"/>
            <a:ext cx="5139740" cy="646331"/>
          </a:xfrm>
          <a:prstGeom prst="rect">
            <a:avLst/>
          </a:prstGeom>
          <a:noFill/>
        </p:spPr>
        <p:txBody>
          <a:bodyPr wrap="none" rtlCol="0">
            <a:spAutoFit/>
          </a:bodyPr>
          <a:lstStyle/>
          <a:p>
            <a:r>
              <a:rPr lang="en-US" dirty="0"/>
              <a:t>!</a:t>
            </a:r>
            <a:r>
              <a:rPr lang="en-US" strike="sngStrike" dirty="0"/>
              <a:t>phil.kim</a:t>
            </a:r>
            <a:r>
              <a:rPr lang="en-US" dirty="0"/>
              <a:t>.30Y.wealth  </a:t>
            </a:r>
            <a:r>
              <a:rPr lang="en-US" dirty="0" err="1"/>
              <a:t>joe,Wieland</a:t>
            </a:r>
            <a:r>
              <a:rPr lang="en-US" dirty="0"/>
              <a:t> AMERICAN DREAM</a:t>
            </a:r>
          </a:p>
          <a:p>
            <a:r>
              <a:rPr lang="en-US" strike="sngStrike" dirty="0" err="1"/>
              <a:t>Stfean,stephane,free,gary.nonPoiceCfgLogical</a:t>
            </a:r>
            <a:endParaRPr lang="en-US" strike="sngStrike" dirty="0"/>
          </a:p>
        </p:txBody>
      </p:sp>
      <p:sp>
        <p:nvSpPr>
          <p:cNvPr id="85" name="Rectangle 84">
            <a:extLst>
              <a:ext uri="{FF2B5EF4-FFF2-40B4-BE49-F238E27FC236}">
                <a16:creationId xmlns:a16="http://schemas.microsoft.com/office/drawing/2014/main" id="{9818C2BE-7D05-471E-915C-F177E89617C3}"/>
              </a:ext>
            </a:extLst>
          </p:cNvPr>
          <p:cNvSpPr/>
          <p:nvPr/>
        </p:nvSpPr>
        <p:spPr>
          <a:xfrm flipV="1">
            <a:off x="124392" y="4009432"/>
            <a:ext cx="11268396" cy="264765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59035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5" name="Rectangle 4">
            <a:extLst>
              <a:ext uri="{FF2B5EF4-FFF2-40B4-BE49-F238E27FC236}">
                <a16:creationId xmlns:a16="http://schemas.microsoft.com/office/drawing/2014/main" id="{1AF90EB2-4AE2-4A87-8869-77A771B80294}"/>
              </a:ext>
            </a:extLst>
          </p:cNvPr>
          <p:cNvSpPr/>
          <p:nvPr/>
        </p:nvSpPr>
        <p:spPr>
          <a:xfrm>
            <a:off x="-5862" y="696815"/>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6" name="TextBox 5"/>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sp>
        <p:nvSpPr>
          <p:cNvPr id="11" name="Rectangle 10">
            <a:extLst>
              <a:ext uri="{FF2B5EF4-FFF2-40B4-BE49-F238E27FC236}">
                <a16:creationId xmlns:a16="http://schemas.microsoft.com/office/drawing/2014/main" id="{B23C1E5E-B10B-49FD-9A9F-D6517FA34CAD}"/>
              </a:ext>
            </a:extLst>
          </p:cNvPr>
          <p:cNvSpPr/>
          <p:nvPr/>
        </p:nvSpPr>
        <p:spPr>
          <a:xfrm>
            <a:off x="0" y="-13146"/>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2" name="Rectangle 11">
            <a:extLst>
              <a:ext uri="{FF2B5EF4-FFF2-40B4-BE49-F238E27FC236}">
                <a16:creationId xmlns:a16="http://schemas.microsoft.com/office/drawing/2014/main" id="{4938471C-E99E-4217-A571-D7EA860534EC}"/>
              </a:ext>
            </a:extLst>
          </p:cNvPr>
          <p:cNvSpPr/>
          <p:nvPr/>
        </p:nvSpPr>
        <p:spPr>
          <a:xfrm>
            <a:off x="0" y="584547"/>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13" name="TextBox 12"/>
          <p:cNvSpPr txBox="1"/>
          <p:nvPr/>
        </p:nvSpPr>
        <p:spPr>
          <a:xfrm>
            <a:off x="5868572" y="326140"/>
            <a:ext cx="497252" cy="215444"/>
          </a:xfrm>
          <a:prstGeom prst="rect">
            <a:avLst/>
          </a:prstGeom>
          <a:noFill/>
        </p:spPr>
        <p:txBody>
          <a:bodyPr wrap="none" rtlCol="0">
            <a:spAutoFit/>
          </a:bodyPr>
          <a:lstStyle/>
          <a:p>
            <a:r>
              <a:rPr lang="en-US" sz="800" dirty="0">
                <a:solidFill>
                  <a:schemeClr val="bg1"/>
                </a:solidFill>
              </a:rPr>
              <a:t>Partner</a:t>
            </a:r>
          </a:p>
        </p:txBody>
      </p:sp>
      <p:sp>
        <p:nvSpPr>
          <p:cNvPr id="15" name="TextBox 14"/>
          <p:cNvSpPr txBox="1"/>
          <p:nvPr/>
        </p:nvSpPr>
        <p:spPr>
          <a:xfrm>
            <a:off x="4666801" y="810320"/>
            <a:ext cx="4181209" cy="369332"/>
          </a:xfrm>
          <a:prstGeom prst="rect">
            <a:avLst/>
          </a:prstGeom>
          <a:noFill/>
        </p:spPr>
        <p:txBody>
          <a:bodyPr wrap="none" rtlCol="0">
            <a:spAutoFit/>
          </a:bodyPr>
          <a:lstStyle/>
          <a:p>
            <a:r>
              <a:rPr lang="en-US" b="1" dirty="0"/>
              <a:t>HOMICDIE:IS-A-BEL</a:t>
            </a:r>
            <a:r>
              <a:rPr lang="en-US" dirty="0"/>
              <a:t>L</a:t>
            </a:r>
            <a:r>
              <a:rPr lang="en-US" sz="800" strike="sngStrike" dirty="0"/>
              <a:t>(</a:t>
            </a:r>
            <a:r>
              <a:rPr lang="en-US" sz="800" strike="sngStrike" dirty="0">
                <a:effectLst>
                  <a:outerShdw blurRad="38100" dist="38100" dir="2700000" algn="tl">
                    <a:srgbClr val="000000">
                      <a:alpha val="43137"/>
                    </a:srgbClr>
                  </a:outerShdw>
                </a:effectLst>
              </a:rPr>
              <a:t>soviet union</a:t>
            </a:r>
            <a:r>
              <a:rPr lang="en-US" sz="800" strike="sngStrike" dirty="0"/>
              <a:t>).</a:t>
            </a:r>
            <a:r>
              <a:rPr lang="en-US" dirty="0" err="1"/>
              <a:t>ICC.putin</a:t>
            </a:r>
            <a:r>
              <a:rPr lang="en-US" dirty="0"/>
              <a:t>(PAUL)</a:t>
            </a:r>
          </a:p>
        </p:txBody>
      </p:sp>
      <p:sp>
        <p:nvSpPr>
          <p:cNvPr id="17" name="TextBox 16"/>
          <p:cNvSpPr txBox="1"/>
          <p:nvPr/>
        </p:nvSpPr>
        <p:spPr>
          <a:xfrm>
            <a:off x="272067" y="3050923"/>
            <a:ext cx="1561197" cy="369332"/>
          </a:xfrm>
          <a:prstGeom prst="rect">
            <a:avLst/>
          </a:prstGeom>
          <a:noFill/>
        </p:spPr>
        <p:txBody>
          <a:bodyPr wrap="none" rtlCol="0">
            <a:spAutoFit/>
          </a:bodyPr>
          <a:lstStyle/>
          <a:p>
            <a:r>
              <a:rPr lang="en-US" strike="sngStrike" dirty="0"/>
              <a:t>Roth: “Harold”</a:t>
            </a:r>
          </a:p>
        </p:txBody>
      </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681" y="2501807"/>
            <a:ext cx="984240" cy="421817"/>
          </a:xfrm>
          <a:prstGeom prst="rect">
            <a:avLst/>
          </a:prstGeom>
        </p:spPr>
      </p:pic>
      <p:pic>
        <p:nvPicPr>
          <p:cNvPr id="21" name="Picture 20"/>
          <p:cNvPicPr>
            <a:picLocks noChangeAspect="1"/>
          </p:cNvPicPr>
          <p:nvPr/>
        </p:nvPicPr>
        <p:blipFill>
          <a:blip r:embed="rId3"/>
          <a:stretch>
            <a:fillRect/>
          </a:stretch>
        </p:blipFill>
        <p:spPr>
          <a:xfrm>
            <a:off x="4597249" y="4213939"/>
            <a:ext cx="892811" cy="642824"/>
          </a:xfrm>
          <a:prstGeom prst="rect">
            <a:avLst/>
          </a:prstGeom>
        </p:spPr>
      </p:pic>
      <p:sp>
        <p:nvSpPr>
          <p:cNvPr id="22" name="TextBox 21"/>
          <p:cNvSpPr txBox="1"/>
          <p:nvPr/>
        </p:nvSpPr>
        <p:spPr>
          <a:xfrm>
            <a:off x="3845858" y="1918609"/>
            <a:ext cx="8835689" cy="1200329"/>
          </a:xfrm>
          <a:prstGeom prst="rect">
            <a:avLst/>
          </a:prstGeom>
          <a:noFill/>
        </p:spPr>
        <p:txBody>
          <a:bodyPr wrap="none" rtlCol="0">
            <a:spAutoFit/>
          </a:bodyPr>
          <a:lstStyle/>
          <a:p>
            <a:r>
              <a:rPr lang="en-US" dirty="0"/>
              <a:t>1995 Isabell </a:t>
            </a:r>
            <a:r>
              <a:rPr lang="en-US" dirty="0" err="1"/>
              <a:t>Rampf</a:t>
            </a:r>
            <a:r>
              <a:rPr lang="en-US" dirty="0"/>
              <a:t>: </a:t>
            </a:r>
            <a:r>
              <a:rPr lang="en-US" dirty="0" err="1"/>
              <a:t>Klingle</a:t>
            </a:r>
            <a:r>
              <a:rPr lang="en-US" dirty="0"/>
              <a:t> Party(</a:t>
            </a:r>
            <a:r>
              <a:rPr lang="en-US" dirty="0" err="1"/>
              <a:t>trnal</a:t>
            </a:r>
            <a:r>
              <a:rPr lang="en-US" dirty="0"/>
              <a:t>( ding don ditch)  </a:t>
            </a:r>
            <a:r>
              <a:rPr lang="en-US" dirty="0" err="1"/>
              <a:t>Septermel</a:t>
            </a:r>
            <a:r>
              <a:rPr lang="en-US" dirty="0"/>
              <a:t> 11</a:t>
            </a:r>
            <a:r>
              <a:rPr lang="en-US" baseline="30000" dirty="0"/>
              <a:t>th</a:t>
            </a:r>
            <a:r>
              <a:rPr lang="en-US" dirty="0"/>
              <a:t>, High Rises </a:t>
            </a:r>
            <a:r>
              <a:rPr lang="en-US" dirty="0" err="1"/>
              <a:t>Budilign</a:t>
            </a:r>
            <a:r>
              <a:rPr lang="en-US" dirty="0"/>
              <a:t> 4</a:t>
            </a:r>
          </a:p>
          <a:p>
            <a:r>
              <a:rPr lang="en-US" dirty="0"/>
              <a:t>	§123 </a:t>
            </a:r>
            <a:r>
              <a:rPr lang="en-US" dirty="0" err="1"/>
              <a:t>breafking</a:t>
            </a:r>
            <a:r>
              <a:rPr lang="en-US" dirty="0"/>
              <a:t> and </a:t>
            </a:r>
            <a:r>
              <a:rPr lang="en-US" dirty="0" err="1"/>
              <a:t>enterpirse</a:t>
            </a:r>
            <a:r>
              <a:rPr lang="en-US" dirty="0"/>
              <a:t>; person give $1</a:t>
            </a:r>
          </a:p>
          <a:p>
            <a:endParaRPr lang="en-US" dirty="0"/>
          </a:p>
          <a:p>
            <a:r>
              <a:rPr lang="en-US" dirty="0"/>
              <a:t>1996  Person lying on Bench 1pm near school (gay as swordfish)</a:t>
            </a:r>
          </a:p>
        </p:txBody>
      </p:sp>
      <p:pic>
        <p:nvPicPr>
          <p:cNvPr id="23" name="Picture 2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226474" y="3712550"/>
            <a:ext cx="4959663" cy="2790133"/>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110" y="3334597"/>
            <a:ext cx="3491131" cy="3444789"/>
          </a:xfrm>
          <a:prstGeom prst="rect">
            <a:avLst/>
          </a:prstGeom>
        </p:spPr>
      </p:pic>
      <p:cxnSp>
        <p:nvCxnSpPr>
          <p:cNvPr id="26" name="Straight Connector 25"/>
          <p:cNvCxnSpPr/>
          <p:nvPr/>
        </p:nvCxnSpPr>
        <p:spPr>
          <a:xfrm flipV="1">
            <a:off x="4597249" y="4101353"/>
            <a:ext cx="892811" cy="983253"/>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6"/>
          <a:stretch>
            <a:fillRect/>
          </a:stretch>
        </p:blipFill>
        <p:spPr>
          <a:xfrm>
            <a:off x="9927928" y="2349480"/>
            <a:ext cx="1238095" cy="685714"/>
          </a:xfrm>
          <a:prstGeom prst="rect">
            <a:avLst/>
          </a:prstGeom>
        </p:spPr>
      </p:pic>
      <p:cxnSp>
        <p:nvCxnSpPr>
          <p:cNvPr id="29" name="Straight Connector 28"/>
          <p:cNvCxnSpPr/>
          <p:nvPr/>
        </p:nvCxnSpPr>
        <p:spPr>
          <a:xfrm>
            <a:off x="4597249" y="2904565"/>
            <a:ext cx="7034457" cy="11288"/>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3953435" y="3557482"/>
            <a:ext cx="5360763" cy="646331"/>
          </a:xfrm>
          <a:prstGeom prst="rect">
            <a:avLst/>
          </a:prstGeom>
          <a:noFill/>
        </p:spPr>
        <p:txBody>
          <a:bodyPr wrap="none" rtlCol="0">
            <a:spAutoFit/>
          </a:bodyPr>
          <a:lstStyle/>
          <a:p>
            <a:r>
              <a:rPr lang="en-US" dirty="0"/>
              <a:t>1997!SQ.CHECKPOIN CHALRIE( </a:t>
            </a:r>
            <a:r>
              <a:rPr lang="en-US" dirty="0" err="1"/>
              <a:t>Septer</a:t>
            </a:r>
            <a:r>
              <a:rPr lang="en-US" dirty="0"/>
              <a:t> toilet jacking off)</a:t>
            </a:r>
          </a:p>
          <a:p>
            <a:r>
              <a:rPr lang="en-US" dirty="0"/>
              <a:t>   1997 </a:t>
            </a:r>
            <a:r>
              <a:rPr lang="en-US" dirty="0" err="1"/>
              <a:t>Janary</a:t>
            </a:r>
            <a:r>
              <a:rPr lang="en-US" sz="800" strike="sngStrike" dirty="0"/>
              <a:t> jacking off in </a:t>
            </a:r>
            <a:r>
              <a:rPr lang="en-US" sz="800" strike="sngStrike" dirty="0" err="1"/>
              <a:t>toild</a:t>
            </a:r>
            <a:r>
              <a:rPr lang="en-US" sz="800" strike="sngStrike" dirty="0"/>
              <a:t>, finals </a:t>
            </a:r>
            <a:r>
              <a:rPr lang="en-US" sz="800" strike="sngStrike" dirty="0" err="1"/>
              <a:t>instorr</a:t>
            </a:r>
            <a:r>
              <a:rPr lang="en-US" sz="800" strike="sngStrike" dirty="0"/>
              <a:t>)</a:t>
            </a:r>
          </a:p>
        </p:txBody>
      </p:sp>
      <p:sp>
        <p:nvSpPr>
          <p:cNvPr id="32" name="TextBox 31"/>
          <p:cNvSpPr txBox="1"/>
          <p:nvPr/>
        </p:nvSpPr>
        <p:spPr>
          <a:xfrm>
            <a:off x="4539329" y="4071761"/>
            <a:ext cx="1576778" cy="369332"/>
          </a:xfrm>
          <a:prstGeom prst="rect">
            <a:avLst/>
          </a:prstGeom>
          <a:noFill/>
        </p:spPr>
        <p:txBody>
          <a:bodyPr wrap="none" rtlCol="0">
            <a:spAutoFit/>
          </a:bodyPr>
          <a:lstStyle/>
          <a:p>
            <a:r>
              <a:rPr lang="en-US" dirty="0"/>
              <a:t>DEA(</a:t>
            </a:r>
            <a:r>
              <a:rPr lang="en-US" sz="800" strike="sngStrike" dirty="0" err="1"/>
              <a:t>herion</a:t>
            </a:r>
            <a:r>
              <a:rPr lang="en-US" sz="800" strike="sngStrike" dirty="0"/>
              <a:t>, </a:t>
            </a:r>
            <a:r>
              <a:rPr lang="en-US" sz="800" strike="sngStrike" dirty="0" err="1"/>
              <a:t>german</a:t>
            </a:r>
            <a:r>
              <a:rPr lang="en-US" sz="800" strike="sngStrike" dirty="0"/>
              <a:t>; ugly</a:t>
            </a:r>
            <a:r>
              <a:rPr lang="en-US" dirty="0"/>
              <a:t>)</a:t>
            </a:r>
          </a:p>
        </p:txBody>
      </p:sp>
      <p:sp>
        <p:nvSpPr>
          <p:cNvPr id="33" name="TextBox 32"/>
          <p:cNvSpPr txBox="1"/>
          <p:nvPr/>
        </p:nvSpPr>
        <p:spPr>
          <a:xfrm>
            <a:off x="5014049" y="4091421"/>
            <a:ext cx="471604" cy="215444"/>
          </a:xfrm>
          <a:prstGeom prst="rect">
            <a:avLst/>
          </a:prstGeom>
          <a:noFill/>
        </p:spPr>
        <p:txBody>
          <a:bodyPr wrap="none" rtlCol="0">
            <a:spAutoFit/>
          </a:bodyPr>
          <a:lstStyle/>
          <a:p>
            <a:r>
              <a:rPr lang="en-US" sz="800" strike="sngStrike" dirty="0"/>
              <a:t>Logical</a:t>
            </a:r>
          </a:p>
        </p:txBody>
      </p:sp>
      <p:sp>
        <p:nvSpPr>
          <p:cNvPr id="34" name="TextBox 33"/>
          <p:cNvSpPr txBox="1"/>
          <p:nvPr/>
        </p:nvSpPr>
        <p:spPr>
          <a:xfrm>
            <a:off x="3953435" y="5038232"/>
            <a:ext cx="2553456" cy="369332"/>
          </a:xfrm>
          <a:prstGeom prst="rect">
            <a:avLst/>
          </a:prstGeom>
          <a:noFill/>
        </p:spPr>
        <p:txBody>
          <a:bodyPr wrap="none" rtlCol="0">
            <a:spAutoFit/>
          </a:bodyPr>
          <a:lstStyle/>
          <a:p>
            <a:r>
              <a:rPr lang="en-US" dirty="0"/>
              <a:t>2003 PENTAGON </a:t>
            </a:r>
            <a:r>
              <a:rPr lang="en-US" sz="800" strike="sngStrike" dirty="0"/>
              <a:t>YANKEE </a:t>
            </a:r>
            <a:r>
              <a:rPr lang="en-US" sz="800" strike="sngStrike" dirty="0" err="1"/>
              <a:t>jeff</a:t>
            </a:r>
            <a:r>
              <a:rPr lang="en-US" sz="800" strike="sngStrike" dirty="0"/>
              <a:t> </a:t>
            </a:r>
            <a:r>
              <a:rPr lang="en-US" sz="800" strike="sngStrike" dirty="0" err="1"/>
              <a:t>junke</a:t>
            </a:r>
            <a:endParaRPr lang="en-US" sz="800" strike="sngStrike" dirty="0"/>
          </a:p>
        </p:txBody>
      </p:sp>
      <p:sp>
        <p:nvSpPr>
          <p:cNvPr id="35" name="Rectangle 34">
            <a:extLst>
              <a:ext uri="{FF2B5EF4-FFF2-40B4-BE49-F238E27FC236}">
                <a16:creationId xmlns:a16="http://schemas.microsoft.com/office/drawing/2014/main" id="{3DA681D3-BCF0-4F2C-8A20-611E37CF961A}"/>
              </a:ext>
            </a:extLst>
          </p:cNvPr>
          <p:cNvSpPr/>
          <p:nvPr/>
        </p:nvSpPr>
        <p:spPr>
          <a:xfrm flipV="1">
            <a:off x="7150704" y="3674022"/>
            <a:ext cx="5041295" cy="295537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6" name="Rectangle 35">
            <a:extLst>
              <a:ext uri="{FF2B5EF4-FFF2-40B4-BE49-F238E27FC236}">
                <a16:creationId xmlns:a16="http://schemas.microsoft.com/office/drawing/2014/main" id="{3DA681D3-BCF0-4F2C-8A20-611E37CF961A}"/>
              </a:ext>
            </a:extLst>
          </p:cNvPr>
          <p:cNvSpPr/>
          <p:nvPr/>
        </p:nvSpPr>
        <p:spPr>
          <a:xfrm flipV="1">
            <a:off x="46744" y="3083082"/>
            <a:ext cx="3774894" cy="369630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7" name="Rectangle 36">
            <a:extLst>
              <a:ext uri="{FF2B5EF4-FFF2-40B4-BE49-F238E27FC236}">
                <a16:creationId xmlns:a16="http://schemas.microsoft.com/office/drawing/2014/main" id="{3DA681D3-BCF0-4F2C-8A20-611E37CF961A}"/>
              </a:ext>
            </a:extLst>
          </p:cNvPr>
          <p:cNvSpPr/>
          <p:nvPr/>
        </p:nvSpPr>
        <p:spPr>
          <a:xfrm flipV="1">
            <a:off x="3975564" y="3162354"/>
            <a:ext cx="3043343" cy="22452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Rectangle 37">
            <a:extLst>
              <a:ext uri="{FF2B5EF4-FFF2-40B4-BE49-F238E27FC236}">
                <a16:creationId xmlns:a16="http://schemas.microsoft.com/office/drawing/2014/main" id="{3DA681D3-BCF0-4F2C-8A20-611E37CF961A}"/>
              </a:ext>
            </a:extLst>
          </p:cNvPr>
          <p:cNvSpPr/>
          <p:nvPr/>
        </p:nvSpPr>
        <p:spPr>
          <a:xfrm flipV="1">
            <a:off x="3909292" y="1905463"/>
            <a:ext cx="8663076" cy="115827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0" name="Straight Connector 39"/>
          <p:cNvCxnSpPr/>
          <p:nvPr/>
        </p:nvCxnSpPr>
        <p:spPr>
          <a:xfrm flipV="1">
            <a:off x="7557247" y="847969"/>
            <a:ext cx="557230" cy="331683"/>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3DA681D3-BCF0-4F2C-8A20-611E37CF961A}"/>
              </a:ext>
            </a:extLst>
          </p:cNvPr>
          <p:cNvSpPr/>
          <p:nvPr/>
        </p:nvSpPr>
        <p:spPr>
          <a:xfrm flipV="1">
            <a:off x="7567266" y="895222"/>
            <a:ext cx="1807627" cy="67404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TextBox 41"/>
          <p:cNvSpPr txBox="1"/>
          <p:nvPr/>
        </p:nvSpPr>
        <p:spPr>
          <a:xfrm>
            <a:off x="8191386" y="1064914"/>
            <a:ext cx="918841" cy="461665"/>
          </a:xfrm>
          <a:prstGeom prst="rect">
            <a:avLst/>
          </a:prstGeom>
          <a:noFill/>
        </p:spPr>
        <p:txBody>
          <a:bodyPr wrap="none" rtlCol="0">
            <a:spAutoFit/>
          </a:bodyPr>
          <a:lstStyle/>
          <a:p>
            <a:r>
              <a:rPr lang="en-US" sz="800" strike="sngStrike" dirty="0"/>
              <a:t>Paul Meiers</a:t>
            </a:r>
          </a:p>
          <a:p>
            <a:r>
              <a:rPr lang="en-US" sz="800" strike="sngStrike" dirty="0"/>
              <a:t>Paul Meiers </a:t>
            </a:r>
            <a:r>
              <a:rPr lang="en-US" sz="800" strike="sngStrike" dirty="0" err="1"/>
              <a:t>Sr</a:t>
            </a:r>
            <a:endParaRPr lang="en-US" sz="800" strike="sngStrike" dirty="0"/>
          </a:p>
          <a:p>
            <a:r>
              <a:rPr lang="en-US" sz="800" strike="sngStrike" dirty="0"/>
              <a:t>Harold </a:t>
            </a:r>
            <a:r>
              <a:rPr lang="en-US" sz="800" strike="sngStrike" dirty="0" err="1"/>
              <a:t>Schrooder</a:t>
            </a:r>
            <a:endParaRPr lang="en-US" sz="800" strike="sngStrike" dirty="0"/>
          </a:p>
        </p:txBody>
      </p:sp>
      <p:cxnSp>
        <p:nvCxnSpPr>
          <p:cNvPr id="44" name="Straight Connector 43"/>
          <p:cNvCxnSpPr/>
          <p:nvPr/>
        </p:nvCxnSpPr>
        <p:spPr>
          <a:xfrm flipV="1">
            <a:off x="8263702" y="1013810"/>
            <a:ext cx="387104" cy="535636"/>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46" y="926990"/>
            <a:ext cx="3720595" cy="2080664"/>
          </a:xfrm>
          <a:prstGeom prst="rect">
            <a:avLst/>
          </a:prstGeom>
        </p:spPr>
      </p:pic>
      <p:sp>
        <p:nvSpPr>
          <p:cNvPr id="45" name="Rectangle 44">
            <a:extLst>
              <a:ext uri="{FF2B5EF4-FFF2-40B4-BE49-F238E27FC236}">
                <a16:creationId xmlns:a16="http://schemas.microsoft.com/office/drawing/2014/main" id="{3DA681D3-BCF0-4F2C-8A20-611E37CF961A}"/>
              </a:ext>
            </a:extLst>
          </p:cNvPr>
          <p:cNvSpPr/>
          <p:nvPr/>
        </p:nvSpPr>
        <p:spPr>
          <a:xfrm flipV="1">
            <a:off x="246531" y="1064914"/>
            <a:ext cx="11385175" cy="543004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Title 45"/>
          <p:cNvSpPr>
            <a:spLocks noGrp="1"/>
          </p:cNvSpPr>
          <p:nvPr>
            <p:ph type="title"/>
          </p:nvPr>
        </p:nvSpPr>
        <p:spPr/>
        <p:txBody>
          <a:bodyPr/>
          <a:lstStyle/>
          <a:p>
            <a:r>
              <a:rPr lang="en-US" b="1" dirty="0">
                <a:solidFill>
                  <a:srgbClr val="000000"/>
                </a:solidFill>
                <a:latin typeface="Calibri" panose="020F0502020204030204" pitchFamily="34" charset="0"/>
              </a:rPr>
              <a:t>HOMICDIE:IS-A-BEL</a:t>
            </a:r>
            <a:r>
              <a:rPr lang="en-US" dirty="0">
                <a:solidFill>
                  <a:srgbClr val="000000"/>
                </a:solidFill>
                <a:latin typeface="Calibri" panose="020F0502020204030204" pitchFamily="34" charset="0"/>
              </a:rPr>
              <a:t>L</a:t>
            </a:r>
            <a:r>
              <a:rPr lang="en-US" sz="1600" strike="sngStrike" dirty="0">
                <a:solidFill>
                  <a:srgbClr val="000000"/>
                </a:solidFill>
                <a:latin typeface="Calibri" panose="020F0502020204030204" pitchFamily="34" charset="0"/>
              </a:rPr>
              <a:t>(</a:t>
            </a:r>
            <a:r>
              <a:rPr lang="en-US" sz="1600" strike="sngStrike" dirty="0">
                <a:solidFill>
                  <a:srgbClr val="000000"/>
                </a:solidFill>
                <a:effectLst>
                  <a:outerShdw blurRad="38100" dist="38100" dir="2700000" algn="tl" rotWithShape="0">
                    <a:srgbClr val="000000">
                      <a:alpha val="43000"/>
                    </a:srgbClr>
                  </a:outerShdw>
                </a:effectLst>
                <a:latin typeface="Calibri" panose="020F0502020204030204" pitchFamily="34" charset="0"/>
              </a:rPr>
              <a:t>soviet union</a:t>
            </a:r>
            <a:r>
              <a:rPr lang="en-US" sz="1600" strike="sngStrike" dirty="0">
                <a:solidFill>
                  <a:srgbClr val="000000"/>
                </a:solidFill>
                <a:latin typeface="Calibri" panose="020F0502020204030204" pitchFamily="34" charset="0"/>
              </a:rPr>
              <a:t>).</a:t>
            </a:r>
            <a:r>
              <a:rPr lang="en-US" dirty="0" err="1">
                <a:solidFill>
                  <a:srgbClr val="000000"/>
                </a:solidFill>
                <a:latin typeface="Calibri" panose="020F0502020204030204" pitchFamily="34" charset="0"/>
              </a:rPr>
              <a:t>ICC.</a:t>
            </a:r>
            <a:r>
              <a:rPr lang="en-US" strike="sngStrike" dirty="0" err="1">
                <a:solidFill>
                  <a:srgbClr val="000000"/>
                </a:solidFill>
                <a:latin typeface="Calibri" panose="020F0502020204030204" pitchFamily="34" charset="0"/>
              </a:rPr>
              <a:t>putin</a:t>
            </a:r>
            <a:r>
              <a:rPr lang="en-US" dirty="0">
                <a:solidFill>
                  <a:srgbClr val="000000"/>
                </a:solidFill>
                <a:latin typeface="Calibri" panose="020F0502020204030204" pitchFamily="34" charset="0"/>
              </a:rPr>
              <a:t>(PAUL)</a:t>
            </a:r>
            <a:br>
              <a:rPr lang="en-US" dirty="0"/>
            </a:br>
            <a:endParaRPr lang="en-US" dirty="0"/>
          </a:p>
        </p:txBody>
      </p:sp>
    </p:spTree>
    <p:extLst>
      <p:ext uri="{BB962C8B-B14F-4D97-AF65-F5344CB8AC3E}">
        <p14:creationId xmlns:p14="http://schemas.microsoft.com/office/powerpoint/2010/main" val="13437756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010" y="1814751"/>
            <a:ext cx="1107209" cy="736797"/>
          </a:xfrm>
          <a:prstGeom prst="rect">
            <a:avLst/>
          </a:prstGeom>
        </p:spPr>
      </p:pic>
      <p:sp>
        <p:nvSpPr>
          <p:cNvPr id="5" name="Rectangle 4">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7" name="Rectangle 6">
            <a:extLst>
              <a:ext uri="{FF2B5EF4-FFF2-40B4-BE49-F238E27FC236}">
                <a16:creationId xmlns:a16="http://schemas.microsoft.com/office/drawing/2014/main" id="{1AF90EB2-4AE2-4A87-8869-77A771B80294}"/>
              </a:ext>
            </a:extLst>
          </p:cNvPr>
          <p:cNvSpPr/>
          <p:nvPr/>
        </p:nvSpPr>
        <p:spPr>
          <a:xfrm>
            <a:off x="-5862" y="696815"/>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8" name="TextBox 7"/>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sp>
        <p:nvSpPr>
          <p:cNvPr id="9" name="TextBox 8"/>
          <p:cNvSpPr txBox="1"/>
          <p:nvPr/>
        </p:nvSpPr>
        <p:spPr>
          <a:xfrm>
            <a:off x="7642567" y="906529"/>
            <a:ext cx="731290" cy="215444"/>
          </a:xfrm>
          <a:prstGeom prst="rect">
            <a:avLst/>
          </a:prstGeom>
          <a:noFill/>
        </p:spPr>
        <p:txBody>
          <a:bodyPr wrap="none" rtlCol="0">
            <a:spAutoFit/>
          </a:bodyPr>
          <a:lstStyle/>
          <a:p>
            <a:r>
              <a:rPr lang="en-US" sz="800" dirty="0" err="1"/>
              <a:t>nonPoliceCtx</a:t>
            </a:r>
            <a:endParaRPr lang="en-US" sz="800" dirty="0"/>
          </a:p>
        </p:txBody>
      </p:sp>
      <p:cxnSp>
        <p:nvCxnSpPr>
          <p:cNvPr id="10" name="Straight Connector 9"/>
          <p:cNvCxnSpPr/>
          <p:nvPr/>
        </p:nvCxnSpPr>
        <p:spPr>
          <a:xfrm flipV="1">
            <a:off x="4294460" y="1083212"/>
            <a:ext cx="94660" cy="1386"/>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1887436" y="1689050"/>
            <a:ext cx="834919" cy="862499"/>
          </a:xfrm>
          <a:prstGeom prst="rect">
            <a:avLst/>
          </a:prstGeom>
        </p:spPr>
      </p:pic>
      <p:sp>
        <p:nvSpPr>
          <p:cNvPr id="12" name="TextBox 11"/>
          <p:cNvSpPr txBox="1"/>
          <p:nvPr/>
        </p:nvSpPr>
        <p:spPr>
          <a:xfrm>
            <a:off x="499971" y="1849813"/>
            <a:ext cx="1301638" cy="369332"/>
          </a:xfrm>
          <a:prstGeom prst="rect">
            <a:avLst/>
          </a:prstGeom>
          <a:noFill/>
        </p:spPr>
        <p:txBody>
          <a:bodyPr wrap="none" rtlCol="0">
            <a:spAutoFit/>
          </a:bodyPr>
          <a:lstStyle/>
          <a:p>
            <a:r>
              <a:rPr lang="en-US" dirty="0"/>
              <a:t>2023 logical</a:t>
            </a:r>
          </a:p>
        </p:txBody>
      </p:sp>
      <p:sp>
        <p:nvSpPr>
          <p:cNvPr id="13" name="TextBox 12"/>
          <p:cNvSpPr txBox="1"/>
          <p:nvPr/>
        </p:nvSpPr>
        <p:spPr>
          <a:xfrm>
            <a:off x="499971" y="2851657"/>
            <a:ext cx="1301638" cy="369332"/>
          </a:xfrm>
          <a:prstGeom prst="rect">
            <a:avLst/>
          </a:prstGeom>
          <a:noFill/>
        </p:spPr>
        <p:txBody>
          <a:bodyPr wrap="none" rtlCol="0">
            <a:spAutoFit/>
          </a:bodyPr>
          <a:lstStyle/>
          <a:p>
            <a:r>
              <a:rPr lang="en-US" dirty="0"/>
              <a:t>2022 logical</a:t>
            </a:r>
          </a:p>
        </p:txBody>
      </p:sp>
      <p:pic>
        <p:nvPicPr>
          <p:cNvPr id="14" name="Picture 13"/>
          <p:cNvPicPr>
            <a:picLocks noChangeAspect="1"/>
          </p:cNvPicPr>
          <p:nvPr/>
        </p:nvPicPr>
        <p:blipFill>
          <a:blip r:embed="rId3"/>
          <a:stretch>
            <a:fillRect/>
          </a:stretch>
        </p:blipFill>
        <p:spPr>
          <a:xfrm>
            <a:off x="1854149" y="2789739"/>
            <a:ext cx="901491" cy="862499"/>
          </a:xfrm>
          <a:prstGeom prst="rect">
            <a:avLst/>
          </a:prstGeom>
        </p:spPr>
      </p:pic>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010" y="2852589"/>
            <a:ext cx="1107209" cy="736797"/>
          </a:xfrm>
          <a:prstGeom prst="rect">
            <a:avLst/>
          </a:prstGeom>
        </p:spPr>
      </p:pic>
      <p:sp>
        <p:nvSpPr>
          <p:cNvPr id="16" name="TextBox 15"/>
          <p:cNvSpPr txBox="1"/>
          <p:nvPr/>
        </p:nvSpPr>
        <p:spPr>
          <a:xfrm>
            <a:off x="4531659" y="1849813"/>
            <a:ext cx="1965923" cy="369332"/>
          </a:xfrm>
          <a:prstGeom prst="rect">
            <a:avLst/>
          </a:prstGeom>
          <a:noFill/>
        </p:spPr>
        <p:txBody>
          <a:bodyPr wrap="none" rtlCol="0">
            <a:spAutoFit/>
          </a:bodyPr>
          <a:lstStyle/>
          <a:p>
            <a:r>
              <a:rPr lang="en-US" dirty="0"/>
              <a:t>§Public </a:t>
            </a:r>
            <a:r>
              <a:rPr lang="en-US" dirty="0" err="1"/>
              <a:t>Distubcane</a:t>
            </a:r>
            <a:endParaRPr lang="en-US" dirty="0"/>
          </a:p>
        </p:txBody>
      </p:sp>
      <p:sp>
        <p:nvSpPr>
          <p:cNvPr id="17" name="TextBox 16"/>
          <p:cNvSpPr txBox="1"/>
          <p:nvPr/>
        </p:nvSpPr>
        <p:spPr>
          <a:xfrm>
            <a:off x="403412" y="4249271"/>
            <a:ext cx="652743" cy="369332"/>
          </a:xfrm>
          <a:prstGeom prst="rect">
            <a:avLst/>
          </a:prstGeom>
          <a:noFill/>
        </p:spPr>
        <p:txBody>
          <a:bodyPr wrap="none" rtlCol="0">
            <a:spAutoFit/>
          </a:bodyPr>
          <a:lstStyle/>
          <a:p>
            <a:r>
              <a:rPr lang="en-US" dirty="0"/>
              <a:t>2010</a:t>
            </a:r>
          </a:p>
        </p:txBody>
      </p:sp>
      <p:sp>
        <p:nvSpPr>
          <p:cNvPr id="18" name="TextBox 17"/>
          <p:cNvSpPr txBox="1"/>
          <p:nvPr/>
        </p:nvSpPr>
        <p:spPr>
          <a:xfrm>
            <a:off x="1363399" y="4143875"/>
            <a:ext cx="1392241" cy="369332"/>
          </a:xfrm>
          <a:prstGeom prst="rect">
            <a:avLst/>
          </a:prstGeom>
          <a:noFill/>
        </p:spPr>
        <p:txBody>
          <a:bodyPr wrap="square" rtlCol="0">
            <a:spAutoFit/>
          </a:bodyPr>
          <a:lstStyle/>
          <a:p>
            <a:r>
              <a:rPr lang="en-US" dirty="0"/>
              <a:t>30</a:t>
            </a:r>
            <a:r>
              <a:rPr lang="en-US" baseline="30000" dirty="0"/>
              <a:t>th</a:t>
            </a:r>
            <a:r>
              <a:rPr lang="en-US" dirty="0"/>
              <a:t> Birthday</a:t>
            </a:r>
          </a:p>
        </p:txBody>
      </p:sp>
      <p:pic>
        <p:nvPicPr>
          <p:cNvPr id="19" name="Picture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4009" y="3948447"/>
            <a:ext cx="1107209" cy="760187"/>
          </a:xfrm>
          <a:prstGeom prst="rect">
            <a:avLst/>
          </a:prstGeom>
        </p:spPr>
      </p:pic>
      <p:sp>
        <p:nvSpPr>
          <p:cNvPr id="20" name="TextBox 19"/>
          <p:cNvSpPr txBox="1"/>
          <p:nvPr/>
        </p:nvSpPr>
        <p:spPr>
          <a:xfrm>
            <a:off x="2304894" y="5002306"/>
            <a:ext cx="4569521" cy="369332"/>
          </a:xfrm>
          <a:prstGeom prst="rect">
            <a:avLst/>
          </a:prstGeom>
          <a:noFill/>
        </p:spPr>
        <p:txBody>
          <a:bodyPr wrap="none" rtlCol="0">
            <a:spAutoFit/>
          </a:bodyPr>
          <a:lstStyle/>
          <a:p>
            <a:r>
              <a:rPr lang="en-US" dirty="0"/>
              <a:t>§Public disturbance, §</a:t>
            </a:r>
            <a:r>
              <a:rPr lang="en-US" dirty="0" err="1"/>
              <a:t>Pubice</a:t>
            </a:r>
            <a:r>
              <a:rPr lang="en-US" dirty="0"/>
              <a:t> </a:t>
            </a:r>
            <a:r>
              <a:rPr lang="en-US" dirty="0" err="1"/>
              <a:t>Indicency</a:t>
            </a:r>
            <a:r>
              <a:rPr lang="en-US" dirty="0"/>
              <a:t> (drunk)</a:t>
            </a:r>
          </a:p>
        </p:txBody>
      </p:sp>
      <p:pic>
        <p:nvPicPr>
          <p:cNvPr id="21" name="Picture 20"/>
          <p:cNvPicPr>
            <a:picLocks noChangeAspect="1"/>
          </p:cNvPicPr>
          <p:nvPr/>
        </p:nvPicPr>
        <p:blipFill>
          <a:blip r:embed="rId4"/>
          <a:stretch>
            <a:fillRect/>
          </a:stretch>
        </p:blipFill>
        <p:spPr>
          <a:xfrm>
            <a:off x="4389120" y="3893110"/>
            <a:ext cx="1110407" cy="725493"/>
          </a:xfrm>
          <a:prstGeom prst="rect">
            <a:avLst/>
          </a:prstGeom>
        </p:spPr>
      </p:pic>
      <p:cxnSp>
        <p:nvCxnSpPr>
          <p:cNvPr id="23" name="Straight Connector 22"/>
          <p:cNvCxnSpPr/>
          <p:nvPr/>
        </p:nvCxnSpPr>
        <p:spPr>
          <a:xfrm flipV="1">
            <a:off x="4294460" y="3792071"/>
            <a:ext cx="1407093" cy="826532"/>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5"/>
          <a:stretch>
            <a:fillRect/>
          </a:stretch>
        </p:blipFill>
        <p:spPr>
          <a:xfrm>
            <a:off x="5839072" y="3893110"/>
            <a:ext cx="1095013" cy="762145"/>
          </a:xfrm>
          <a:prstGeom prst="rect">
            <a:avLst/>
          </a:prstGeom>
        </p:spPr>
      </p:pic>
      <p:cxnSp>
        <p:nvCxnSpPr>
          <p:cNvPr id="25" name="Straight Connector 24"/>
          <p:cNvCxnSpPr/>
          <p:nvPr/>
        </p:nvCxnSpPr>
        <p:spPr>
          <a:xfrm flipV="1">
            <a:off x="5701553" y="3730609"/>
            <a:ext cx="1407093" cy="8265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4294460" y="3730609"/>
            <a:ext cx="3348107" cy="1271697"/>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3DA681D3-BCF0-4F2C-8A20-611E37CF961A}"/>
              </a:ext>
            </a:extLst>
          </p:cNvPr>
          <p:cNvSpPr/>
          <p:nvPr/>
        </p:nvSpPr>
        <p:spPr>
          <a:xfrm flipV="1">
            <a:off x="1105779" y="2756403"/>
            <a:ext cx="10561598" cy="121672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 name="Rectangle 29">
            <a:extLst>
              <a:ext uri="{FF2B5EF4-FFF2-40B4-BE49-F238E27FC236}">
                <a16:creationId xmlns:a16="http://schemas.microsoft.com/office/drawing/2014/main" id="{3DA681D3-BCF0-4F2C-8A20-611E37CF961A}"/>
              </a:ext>
            </a:extLst>
          </p:cNvPr>
          <p:cNvSpPr/>
          <p:nvPr/>
        </p:nvSpPr>
        <p:spPr>
          <a:xfrm flipV="1">
            <a:off x="1105779" y="1618170"/>
            <a:ext cx="10561598" cy="121672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1" name="Rectangle 30"/>
          <p:cNvSpPr/>
          <p:nvPr/>
        </p:nvSpPr>
        <p:spPr>
          <a:xfrm>
            <a:off x="2299767" y="5336505"/>
            <a:ext cx="2698239" cy="369332"/>
          </a:xfrm>
          <a:prstGeom prst="rect">
            <a:avLst/>
          </a:prstGeom>
        </p:spPr>
        <p:txBody>
          <a:bodyPr wrap="none">
            <a:spAutoFit/>
          </a:bodyPr>
          <a:lstStyle/>
          <a:p>
            <a:r>
              <a:rPr lang="en-US" dirty="0">
                <a:solidFill>
                  <a:srgbClr val="040C28"/>
                </a:solidFill>
                <a:latin typeface="Google Sans"/>
              </a:rPr>
              <a:t>Texas Penal Code 49.02</a:t>
            </a:r>
            <a:endParaRPr lang="en-US" dirty="0"/>
          </a:p>
        </p:txBody>
      </p:sp>
      <p:sp>
        <p:nvSpPr>
          <p:cNvPr id="32" name="Rectangle 31"/>
          <p:cNvSpPr/>
          <p:nvPr/>
        </p:nvSpPr>
        <p:spPr>
          <a:xfrm>
            <a:off x="6038892" y="5331532"/>
            <a:ext cx="1356462" cy="230832"/>
          </a:xfrm>
          <a:prstGeom prst="rect">
            <a:avLst/>
          </a:prstGeom>
        </p:spPr>
        <p:txBody>
          <a:bodyPr wrap="none">
            <a:spAutoFit/>
          </a:bodyPr>
          <a:lstStyle/>
          <a:p>
            <a:r>
              <a:rPr lang="en-US" sz="900" strike="sngStrike" dirty="0" err="1"/>
              <a:t>drun</a:t>
            </a:r>
            <a:r>
              <a:rPr lang="en-US" sz="900" strike="sngStrike" dirty="0"/>
              <a:t> in public </a:t>
            </a:r>
            <a:r>
              <a:rPr lang="en-US" sz="900" strike="sngStrike" dirty="0" err="1"/>
              <a:t>texas</a:t>
            </a:r>
            <a:r>
              <a:rPr lang="en-US" sz="900" strike="sngStrike" dirty="0"/>
              <a:t> code</a:t>
            </a:r>
          </a:p>
        </p:txBody>
      </p:sp>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99527" y="5379329"/>
            <a:ext cx="572145" cy="186569"/>
          </a:xfrm>
          <a:prstGeom prst="rect">
            <a:avLst/>
          </a:prstGeom>
        </p:spPr>
      </p:pic>
      <p:cxnSp>
        <p:nvCxnSpPr>
          <p:cNvPr id="35" name="Straight Connector 34"/>
          <p:cNvCxnSpPr/>
          <p:nvPr/>
        </p:nvCxnSpPr>
        <p:spPr>
          <a:xfrm flipV="1">
            <a:off x="5338482" y="5379329"/>
            <a:ext cx="2304085" cy="14184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3DA681D3-BCF0-4F2C-8A20-611E37CF961A}"/>
              </a:ext>
            </a:extLst>
          </p:cNvPr>
          <p:cNvSpPr/>
          <p:nvPr/>
        </p:nvSpPr>
        <p:spPr>
          <a:xfrm flipV="1">
            <a:off x="1124300" y="4099628"/>
            <a:ext cx="10561598" cy="180535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Texas Penal Code 49.02, public intoxication</a:t>
            </a:r>
            <a:endParaRPr lang="en-US" dirty="0">
              <a:solidFill>
                <a:schemeClr val="tx1"/>
              </a:solidFill>
            </a:endParaRPr>
          </a:p>
        </p:txBody>
      </p:sp>
      <p:cxnSp>
        <p:nvCxnSpPr>
          <p:cNvPr id="38" name="Straight Connector 37"/>
          <p:cNvCxnSpPr/>
          <p:nvPr/>
        </p:nvCxnSpPr>
        <p:spPr>
          <a:xfrm flipV="1">
            <a:off x="2755640" y="4143875"/>
            <a:ext cx="1049878" cy="51138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092824" y="2789739"/>
            <a:ext cx="908394" cy="59496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2894009" y="1807060"/>
            <a:ext cx="911509" cy="594592"/>
          </a:xfrm>
          <a:prstGeom prst="line">
            <a:avLst/>
          </a:prstGeom>
        </p:spPr>
        <p:style>
          <a:lnRef idx="1">
            <a:schemeClr val="accent1"/>
          </a:lnRef>
          <a:fillRef idx="0">
            <a:schemeClr val="accent1"/>
          </a:fillRef>
          <a:effectRef idx="0">
            <a:schemeClr val="accent1"/>
          </a:effectRef>
          <a:fontRef idx="minor">
            <a:schemeClr val="tx1"/>
          </a:fontRef>
        </p:style>
      </p:cxnSp>
      <p:sp>
        <p:nvSpPr>
          <p:cNvPr id="43" name="Title 42"/>
          <p:cNvSpPr>
            <a:spLocks noGrp="1"/>
          </p:cNvSpPr>
          <p:nvPr>
            <p:ph type="title"/>
          </p:nvPr>
        </p:nvSpPr>
        <p:spPr>
          <a:xfrm>
            <a:off x="710713" y="916054"/>
            <a:ext cx="10515600" cy="1325563"/>
          </a:xfrm>
        </p:spPr>
        <p:txBody>
          <a:bodyPr/>
          <a:lstStyle/>
          <a:p>
            <a:r>
              <a:rPr lang="en-US" b="0" i="0" dirty="0">
                <a:solidFill>
                  <a:srgbClr val="202124"/>
                </a:solidFill>
                <a:effectLst/>
                <a:latin typeface="Google Sans"/>
              </a:rPr>
              <a:t> </a:t>
            </a:r>
            <a:r>
              <a:rPr lang="en-US" b="0" i="0" dirty="0">
                <a:solidFill>
                  <a:srgbClr val="040C28"/>
                </a:solidFill>
                <a:effectLst/>
                <a:latin typeface="Google Sans"/>
              </a:rPr>
              <a:t>Texas Penal Code 49.02</a:t>
            </a:r>
            <a:r>
              <a:rPr lang="en-US" b="0" i="0" dirty="0">
                <a:solidFill>
                  <a:srgbClr val="202124"/>
                </a:solidFill>
                <a:effectLst/>
                <a:latin typeface="Google Sans"/>
              </a:rPr>
              <a:t>, public intoxication</a:t>
            </a:r>
            <a:endParaRPr lang="en-US" dirty="0"/>
          </a:p>
        </p:txBody>
      </p:sp>
    </p:spTree>
    <p:extLst>
      <p:ext uri="{BB962C8B-B14F-4D97-AF65-F5344CB8AC3E}">
        <p14:creationId xmlns:p14="http://schemas.microsoft.com/office/powerpoint/2010/main" val="2830503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3062" y="1207293"/>
            <a:ext cx="810222" cy="668991"/>
          </a:xfrm>
          <a:prstGeom prst="rect">
            <a:avLst/>
          </a:prstGeom>
        </p:spPr>
      </p:pic>
      <p:cxnSp>
        <p:nvCxnSpPr>
          <p:cNvPr id="11" name="Straight Connector 10"/>
          <p:cNvCxnSpPr/>
          <p:nvPr/>
        </p:nvCxnSpPr>
        <p:spPr>
          <a:xfrm flipV="1">
            <a:off x="1075765" y="1048871"/>
            <a:ext cx="1922929" cy="116989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400" y="1207293"/>
            <a:ext cx="552730" cy="667728"/>
          </a:xfrm>
          <a:prstGeom prst="rect">
            <a:avLst/>
          </a:prstGeom>
        </p:spPr>
      </p:pic>
      <p:cxnSp>
        <p:nvCxnSpPr>
          <p:cNvPr id="13" name="Straight Connector 12"/>
          <p:cNvCxnSpPr/>
          <p:nvPr/>
        </p:nvCxnSpPr>
        <p:spPr>
          <a:xfrm flipV="1">
            <a:off x="-162065" y="1048871"/>
            <a:ext cx="1922929" cy="11698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99400" y="2218765"/>
            <a:ext cx="10657494"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075765" y="2393576"/>
            <a:ext cx="2589427" cy="369332"/>
          </a:xfrm>
          <a:prstGeom prst="rect">
            <a:avLst/>
          </a:prstGeom>
          <a:noFill/>
        </p:spPr>
        <p:txBody>
          <a:bodyPr wrap="none" rtlCol="0">
            <a:spAutoFit/>
          </a:bodyPr>
          <a:lstStyle/>
          <a:p>
            <a:r>
              <a:rPr lang="en-US" dirty="0"/>
              <a:t>KOCHEMAN:   </a:t>
            </a:r>
            <a:r>
              <a:rPr lang="en-US" sz="800" strike="sngStrike" dirty="0"/>
              <a:t>Steve.meiers@gmail.com</a:t>
            </a:r>
          </a:p>
        </p:txBody>
      </p:sp>
      <p:sp>
        <p:nvSpPr>
          <p:cNvPr id="18" name="Rectangle 17">
            <a:extLst>
              <a:ext uri="{FF2B5EF4-FFF2-40B4-BE49-F238E27FC236}">
                <a16:creationId xmlns:a16="http://schemas.microsoft.com/office/drawing/2014/main" id="{3DA681D3-BCF0-4F2C-8A20-611E37CF961A}"/>
              </a:ext>
            </a:extLst>
          </p:cNvPr>
          <p:cNvSpPr/>
          <p:nvPr/>
        </p:nvSpPr>
        <p:spPr>
          <a:xfrm flipV="1">
            <a:off x="766135" y="2302812"/>
            <a:ext cx="10771026" cy="55085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9" name="Straight Connector 18"/>
          <p:cNvCxnSpPr/>
          <p:nvPr/>
        </p:nvCxnSpPr>
        <p:spPr>
          <a:xfrm>
            <a:off x="799400" y="3043518"/>
            <a:ext cx="10657494"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774CC7C2-2C86-455F-B284-AF82253C9736}"/>
              </a:ext>
            </a:extLst>
          </p:cNvPr>
          <p:cNvSpPr txBox="1"/>
          <p:nvPr/>
        </p:nvSpPr>
        <p:spPr>
          <a:xfrm>
            <a:off x="2998694" y="1432597"/>
            <a:ext cx="1161728" cy="369332"/>
          </a:xfrm>
          <a:prstGeom prst="rect">
            <a:avLst/>
          </a:prstGeom>
          <a:noFill/>
        </p:spPr>
        <p:txBody>
          <a:bodyPr wrap="none" rtlCol="0">
            <a:spAutoFit/>
          </a:bodyPr>
          <a:lstStyle/>
          <a:p>
            <a:r>
              <a:rPr lang="en-US" dirty="0"/>
              <a:t>!CPVA </a:t>
            </a:r>
            <a:r>
              <a:rPr lang="en-US" sz="800" strike="sngStrike" dirty="0" err="1"/>
              <a:t>michelle</a:t>
            </a:r>
            <a:endParaRPr lang="en-US" sz="800" strike="sngStrike" dirty="0"/>
          </a:p>
        </p:txBody>
      </p:sp>
      <p:sp>
        <p:nvSpPr>
          <p:cNvPr id="3" name="TextBox 2">
            <a:extLst>
              <a:ext uri="{FF2B5EF4-FFF2-40B4-BE49-F238E27FC236}">
                <a16:creationId xmlns:a16="http://schemas.microsoft.com/office/drawing/2014/main" id="{4948D28D-28C3-4EC2-8E76-274B15462016}"/>
              </a:ext>
            </a:extLst>
          </p:cNvPr>
          <p:cNvSpPr txBox="1"/>
          <p:nvPr/>
        </p:nvSpPr>
        <p:spPr>
          <a:xfrm>
            <a:off x="4439653" y="1541157"/>
            <a:ext cx="6856236" cy="646331"/>
          </a:xfrm>
          <a:prstGeom prst="rect">
            <a:avLst/>
          </a:prstGeom>
          <a:noFill/>
        </p:spPr>
        <p:txBody>
          <a:bodyPr wrap="none" rtlCol="0">
            <a:spAutoFit/>
          </a:bodyPr>
          <a:lstStyle/>
          <a:p>
            <a:r>
              <a:rPr lang="en-US" strike="sngStrike" dirty="0"/>
              <a:t>Phil/</a:t>
            </a:r>
            <a:r>
              <a:rPr lang="en-US" strike="sngStrike" dirty="0" err="1"/>
              <a:t>kim</a:t>
            </a:r>
            <a:r>
              <a:rPr lang="en-US" dirty="0" err="1"/>
              <a:t>.CHECKPOINT</a:t>
            </a:r>
            <a:r>
              <a:rPr lang="en-US" dirty="0"/>
              <a:t> CNALRI(</a:t>
            </a:r>
            <a:r>
              <a:rPr lang="en-US" strike="sngStrike" dirty="0" err="1"/>
              <a:t>renee</a:t>
            </a:r>
            <a:r>
              <a:rPr lang="en-US" strike="sngStrike" dirty="0"/>
              <a:t>)</a:t>
            </a:r>
          </a:p>
          <a:p>
            <a:r>
              <a:rPr lang="en-US" strike="sngStrike" dirty="0"/>
              <a:t>2011 Roth.ibm.damiler.* Dr </a:t>
            </a:r>
            <a:r>
              <a:rPr lang="en-US" strike="sngStrike" dirty="0" err="1"/>
              <a:t>diera</a:t>
            </a:r>
            <a:r>
              <a:rPr lang="en-US" strike="sngStrike" dirty="0"/>
              <a:t> </a:t>
            </a:r>
            <a:r>
              <a:rPr lang="en-US" strike="sngStrike" dirty="0" err="1"/>
              <a:t>zeschte</a:t>
            </a:r>
            <a:r>
              <a:rPr lang="en-US" strike="sngStrike" dirty="0"/>
              <a:t>  </a:t>
            </a:r>
            <a:r>
              <a:rPr lang="en-US" strike="sngStrike" dirty="0" err="1"/>
              <a:t>attmeps</a:t>
            </a:r>
            <a:r>
              <a:rPr lang="en-US" strike="sngStrike" dirty="0"/>
              <a:t> </a:t>
            </a:r>
            <a:r>
              <a:rPr lang="en-US" strike="sngStrike" dirty="0" err="1"/>
              <a:t>laura,keldsy,micheal</a:t>
            </a:r>
            <a:endParaRPr lang="en-US" strike="sngStrike" dirty="0"/>
          </a:p>
        </p:txBody>
      </p:sp>
      <p:sp>
        <p:nvSpPr>
          <p:cNvPr id="16" name="Rectangle 15">
            <a:extLst>
              <a:ext uri="{FF2B5EF4-FFF2-40B4-BE49-F238E27FC236}">
                <a16:creationId xmlns:a16="http://schemas.microsoft.com/office/drawing/2014/main" id="{3DA681D3-BCF0-4F2C-8A20-611E37CF961A}"/>
              </a:ext>
            </a:extLst>
          </p:cNvPr>
          <p:cNvSpPr/>
          <p:nvPr/>
        </p:nvSpPr>
        <p:spPr>
          <a:xfrm flipV="1">
            <a:off x="766135" y="1102373"/>
            <a:ext cx="10771026" cy="107469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 name="Picture 7">
            <a:extLst>
              <a:ext uri="{FF2B5EF4-FFF2-40B4-BE49-F238E27FC236}">
                <a16:creationId xmlns:a16="http://schemas.microsoft.com/office/drawing/2014/main" id="{CD412729-5F21-4B80-9587-88D8CC2D0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463" y="3233366"/>
            <a:ext cx="1223197" cy="759670"/>
          </a:xfrm>
          <a:prstGeom prst="rect">
            <a:avLst/>
          </a:prstGeom>
        </p:spPr>
      </p:pic>
      <p:sp>
        <p:nvSpPr>
          <p:cNvPr id="10" name="Rectangle 9">
            <a:extLst>
              <a:ext uri="{FF2B5EF4-FFF2-40B4-BE49-F238E27FC236}">
                <a16:creationId xmlns:a16="http://schemas.microsoft.com/office/drawing/2014/main" id="{73F435BB-3478-4396-A697-765BBC9E0219}"/>
              </a:ext>
            </a:extLst>
          </p:cNvPr>
          <p:cNvSpPr/>
          <p:nvPr/>
        </p:nvSpPr>
        <p:spPr>
          <a:xfrm>
            <a:off x="871463" y="4182883"/>
            <a:ext cx="1223197" cy="2863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TORT-2</a:t>
            </a:r>
          </a:p>
        </p:txBody>
      </p:sp>
      <p:sp>
        <p:nvSpPr>
          <p:cNvPr id="14" name="TextBox 13">
            <a:extLst>
              <a:ext uri="{FF2B5EF4-FFF2-40B4-BE49-F238E27FC236}">
                <a16:creationId xmlns:a16="http://schemas.microsoft.com/office/drawing/2014/main" id="{30E073EF-F74F-4FDC-97E0-43029F7C9CAF}"/>
              </a:ext>
            </a:extLst>
          </p:cNvPr>
          <p:cNvSpPr txBox="1"/>
          <p:nvPr/>
        </p:nvSpPr>
        <p:spPr>
          <a:xfrm>
            <a:off x="2370478" y="4669536"/>
            <a:ext cx="1184427" cy="369332"/>
          </a:xfrm>
          <a:prstGeom prst="rect">
            <a:avLst/>
          </a:prstGeom>
          <a:noFill/>
        </p:spPr>
        <p:txBody>
          <a:bodyPr wrap="none" rtlCol="0">
            <a:spAutoFit/>
          </a:bodyPr>
          <a:lstStyle/>
          <a:p>
            <a:r>
              <a:rPr lang="en-US" dirty="0"/>
              <a:t>Fecal book</a:t>
            </a:r>
          </a:p>
        </p:txBody>
      </p:sp>
      <p:pic>
        <p:nvPicPr>
          <p:cNvPr id="21" name="Picture 20">
            <a:extLst>
              <a:ext uri="{FF2B5EF4-FFF2-40B4-BE49-F238E27FC236}">
                <a16:creationId xmlns:a16="http://schemas.microsoft.com/office/drawing/2014/main" id="{F96FA7C6-136D-456A-B599-46E5861AFA3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0478" y="3233366"/>
            <a:ext cx="871537" cy="1309687"/>
          </a:xfrm>
          <a:prstGeom prst="rect">
            <a:avLst/>
          </a:prstGeom>
        </p:spPr>
      </p:pic>
      <p:sp>
        <p:nvSpPr>
          <p:cNvPr id="22" name="TextBox 21">
            <a:extLst>
              <a:ext uri="{FF2B5EF4-FFF2-40B4-BE49-F238E27FC236}">
                <a16:creationId xmlns:a16="http://schemas.microsoft.com/office/drawing/2014/main" id="{B77EBEC8-2381-47D1-B92A-2A3F83F11AAE}"/>
              </a:ext>
            </a:extLst>
          </p:cNvPr>
          <p:cNvSpPr txBox="1"/>
          <p:nvPr/>
        </p:nvSpPr>
        <p:spPr>
          <a:xfrm>
            <a:off x="871463" y="5366847"/>
            <a:ext cx="8194807" cy="369332"/>
          </a:xfrm>
          <a:prstGeom prst="rect">
            <a:avLst/>
          </a:prstGeom>
          <a:noFill/>
        </p:spPr>
        <p:txBody>
          <a:bodyPr wrap="none" rtlCol="0">
            <a:spAutoFit/>
          </a:bodyPr>
          <a:lstStyle/>
          <a:p>
            <a:r>
              <a:rPr lang="en-US" dirty="0"/>
              <a:t>FORT </a:t>
            </a:r>
            <a:r>
              <a:rPr lang="en-US" dirty="0" err="1"/>
              <a:t>MYERS.FBI.</a:t>
            </a:r>
            <a:r>
              <a:rPr lang="en-US" sz="800" strike="sngStrike" dirty="0" err="1"/>
              <a:t>marx.Pinebrook.</a:t>
            </a:r>
            <a:r>
              <a:rPr lang="en-US" dirty="0" err="1"/>
              <a:t>nonPoliceRTALgoical.nonPoliceSexAbuse</a:t>
            </a:r>
            <a:r>
              <a:rPr lang="en-US" strike="sngStrike" dirty="0"/>
              <a:t>(“anal </a:t>
            </a:r>
            <a:r>
              <a:rPr lang="en-US" strike="sngStrike" dirty="0" err="1"/>
              <a:t>elke</a:t>
            </a:r>
            <a:r>
              <a:rPr lang="en-US" strike="sngStrike" dirty="0"/>
              <a:t>”)</a:t>
            </a:r>
            <a:r>
              <a:rPr lang="en-US" dirty="0"/>
              <a:t>.DEA</a:t>
            </a:r>
            <a:r>
              <a:rPr lang="en-US" sz="800" strike="sngStrike" dirty="0"/>
              <a:t>(</a:t>
            </a:r>
            <a:r>
              <a:rPr lang="en-US" sz="800" strike="sngStrike" dirty="0" err="1"/>
              <a:t>herion</a:t>
            </a:r>
            <a:r>
              <a:rPr lang="en-US" sz="800" strike="sngStrike" dirty="0"/>
              <a:t>)</a:t>
            </a:r>
          </a:p>
        </p:txBody>
      </p:sp>
      <p:cxnSp>
        <p:nvCxnSpPr>
          <p:cNvPr id="24" name="Straight Connector 23">
            <a:extLst>
              <a:ext uri="{FF2B5EF4-FFF2-40B4-BE49-F238E27FC236}">
                <a16:creationId xmlns:a16="http://schemas.microsoft.com/office/drawing/2014/main" id="{939DF0F9-3952-4910-BC04-75A2B2171EF2}"/>
              </a:ext>
            </a:extLst>
          </p:cNvPr>
          <p:cNvCxnSpPr/>
          <p:nvPr/>
        </p:nvCxnSpPr>
        <p:spPr>
          <a:xfrm>
            <a:off x="871463" y="5366847"/>
            <a:ext cx="106656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304D5FE-64B9-439F-8117-8DFD3B6B80F9}"/>
              </a:ext>
            </a:extLst>
          </p:cNvPr>
          <p:cNvCxnSpPr/>
          <p:nvPr/>
        </p:nvCxnSpPr>
        <p:spPr>
          <a:xfrm>
            <a:off x="871463" y="5809129"/>
            <a:ext cx="10665698"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2B31053A-D481-4876-BD8A-404C55E738A1}"/>
              </a:ext>
            </a:extLst>
          </p:cNvPr>
          <p:cNvPicPr>
            <a:picLocks noChangeAspect="1"/>
          </p:cNvPicPr>
          <p:nvPr/>
        </p:nvPicPr>
        <p:blipFill>
          <a:blip r:embed="rId7"/>
          <a:stretch>
            <a:fillRect/>
          </a:stretch>
        </p:blipFill>
        <p:spPr>
          <a:xfrm>
            <a:off x="9187469" y="5421060"/>
            <a:ext cx="620459" cy="351594"/>
          </a:xfrm>
          <a:prstGeom prst="rect">
            <a:avLst/>
          </a:prstGeom>
        </p:spPr>
      </p:pic>
      <p:sp>
        <p:nvSpPr>
          <p:cNvPr id="28" name="TextBox 27">
            <a:extLst>
              <a:ext uri="{FF2B5EF4-FFF2-40B4-BE49-F238E27FC236}">
                <a16:creationId xmlns:a16="http://schemas.microsoft.com/office/drawing/2014/main" id="{362746AB-25EC-4436-BE71-45097923F4C8}"/>
              </a:ext>
            </a:extLst>
          </p:cNvPr>
          <p:cNvSpPr txBox="1"/>
          <p:nvPr/>
        </p:nvSpPr>
        <p:spPr>
          <a:xfrm>
            <a:off x="1483061" y="5795832"/>
            <a:ext cx="3881768" cy="369332"/>
          </a:xfrm>
          <a:prstGeom prst="rect">
            <a:avLst/>
          </a:prstGeom>
          <a:noFill/>
        </p:spPr>
        <p:txBody>
          <a:bodyPr wrap="none" rtlCol="0">
            <a:spAutoFit/>
          </a:bodyPr>
          <a:lstStyle/>
          <a:p>
            <a:r>
              <a:rPr lang="en-US" dirty="0"/>
              <a:t>DEA(</a:t>
            </a:r>
            <a:r>
              <a:rPr lang="en-US" sz="800" dirty="0"/>
              <a:t>German</a:t>
            </a:r>
            <a:r>
              <a:rPr lang="en-US" dirty="0"/>
              <a:t> </a:t>
            </a:r>
            <a:r>
              <a:rPr lang="en-US" sz="800" strike="sngStrike" dirty="0"/>
              <a:t>(</a:t>
            </a:r>
            <a:r>
              <a:rPr lang="en-US" sz="800" strike="sngStrike" dirty="0" err="1"/>
              <a:t>Herion</a:t>
            </a:r>
            <a:r>
              <a:rPr lang="en-US" sz="800" strike="sngStrike" dirty="0"/>
              <a:t>)</a:t>
            </a:r>
            <a:r>
              <a:rPr lang="en-US" dirty="0"/>
              <a:t>.VIP GERMANY(</a:t>
            </a:r>
            <a:r>
              <a:rPr lang="en-US" dirty="0" err="1"/>
              <a:t>oli</a:t>
            </a:r>
            <a:r>
              <a:rPr lang="en-US" dirty="0"/>
              <a:t>).IPX </a:t>
            </a:r>
            <a:r>
              <a:rPr lang="en-US" dirty="0" err="1"/>
              <a:t>ibm</a:t>
            </a:r>
            <a:endParaRPr lang="en-US" dirty="0"/>
          </a:p>
        </p:txBody>
      </p:sp>
      <p:cxnSp>
        <p:nvCxnSpPr>
          <p:cNvPr id="30" name="Straight Connector 29">
            <a:extLst>
              <a:ext uri="{FF2B5EF4-FFF2-40B4-BE49-F238E27FC236}">
                <a16:creationId xmlns:a16="http://schemas.microsoft.com/office/drawing/2014/main" id="{F1049B89-195F-4512-BF0B-0BA59743F829}"/>
              </a:ext>
            </a:extLst>
          </p:cNvPr>
          <p:cNvCxnSpPr/>
          <p:nvPr/>
        </p:nvCxnSpPr>
        <p:spPr>
          <a:xfrm flipV="1">
            <a:off x="4706112" y="5772654"/>
            <a:ext cx="658717" cy="487653"/>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2EAEC134-6D72-417D-B072-170B682E49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05518" y="5224032"/>
            <a:ext cx="496197" cy="745651"/>
          </a:xfrm>
          <a:prstGeom prst="rect">
            <a:avLst/>
          </a:prstGeom>
        </p:spPr>
      </p:pic>
      <p:sp>
        <p:nvSpPr>
          <p:cNvPr id="33" name="TextBox 32">
            <a:extLst>
              <a:ext uri="{FF2B5EF4-FFF2-40B4-BE49-F238E27FC236}">
                <a16:creationId xmlns:a16="http://schemas.microsoft.com/office/drawing/2014/main" id="{F53042FB-E1E3-4E2E-A1A4-00E10E4CC160}"/>
              </a:ext>
            </a:extLst>
          </p:cNvPr>
          <p:cNvSpPr txBox="1"/>
          <p:nvPr/>
        </p:nvSpPr>
        <p:spPr>
          <a:xfrm>
            <a:off x="1049603" y="5772653"/>
            <a:ext cx="401072" cy="369332"/>
          </a:xfrm>
          <a:prstGeom prst="rect">
            <a:avLst/>
          </a:prstGeom>
          <a:noFill/>
        </p:spPr>
        <p:txBody>
          <a:bodyPr wrap="none" rtlCol="0">
            <a:spAutoFit/>
          </a:bodyPr>
          <a:lstStyle/>
          <a:p>
            <a:r>
              <a:rPr lang="en-US" dirty="0"/>
              <a:t>1x</a:t>
            </a:r>
          </a:p>
        </p:txBody>
      </p:sp>
      <p:sp>
        <p:nvSpPr>
          <p:cNvPr id="34" name="Rectangle 33">
            <a:extLst>
              <a:ext uri="{FF2B5EF4-FFF2-40B4-BE49-F238E27FC236}">
                <a16:creationId xmlns:a16="http://schemas.microsoft.com/office/drawing/2014/main" id="{164C8450-6B00-4DC7-9665-FBA3625D8837}"/>
              </a:ext>
            </a:extLst>
          </p:cNvPr>
          <p:cNvSpPr/>
          <p:nvPr/>
        </p:nvSpPr>
        <p:spPr>
          <a:xfrm>
            <a:off x="6252939" y="6195032"/>
            <a:ext cx="1555234" cy="215444"/>
          </a:xfrm>
          <a:prstGeom prst="rect">
            <a:avLst/>
          </a:prstGeom>
        </p:spPr>
        <p:txBody>
          <a:bodyPr wrap="none">
            <a:spAutoFit/>
          </a:bodyPr>
          <a:lstStyle/>
          <a:p>
            <a:r>
              <a:rPr lang="en-US" sz="800" dirty="0"/>
              <a:t>blond </a:t>
            </a:r>
            <a:r>
              <a:rPr lang="en-US" sz="800" dirty="0" err="1"/>
              <a:t>polizei</a:t>
            </a:r>
            <a:r>
              <a:rPr lang="en-US" sz="800" dirty="0"/>
              <a:t> </a:t>
            </a:r>
            <a:r>
              <a:rPr lang="en-US" sz="800" strike="sngStrike" dirty="0"/>
              <a:t>male</a:t>
            </a:r>
            <a:r>
              <a:rPr lang="en-US" sz="800" dirty="0"/>
              <a:t> </a:t>
            </a:r>
            <a:r>
              <a:rPr lang="en-US" sz="800" dirty="0" err="1"/>
              <a:t>chleissed</a:t>
            </a:r>
            <a:r>
              <a:rPr lang="en-US" sz="800" dirty="0"/>
              <a:t> face</a:t>
            </a:r>
          </a:p>
        </p:txBody>
      </p:sp>
      <p:pic>
        <p:nvPicPr>
          <p:cNvPr id="36" name="Picture 35">
            <a:extLst>
              <a:ext uri="{FF2B5EF4-FFF2-40B4-BE49-F238E27FC236}">
                <a16:creationId xmlns:a16="http://schemas.microsoft.com/office/drawing/2014/main" id="{C7D7D8DE-D467-4B98-8CDB-81FEE20F39E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97215" y="5787547"/>
            <a:ext cx="740473" cy="537758"/>
          </a:xfrm>
          <a:prstGeom prst="rect">
            <a:avLst/>
          </a:prstGeom>
        </p:spPr>
      </p:pic>
      <p:cxnSp>
        <p:nvCxnSpPr>
          <p:cNvPr id="38" name="Straight Connector 37">
            <a:extLst>
              <a:ext uri="{FF2B5EF4-FFF2-40B4-BE49-F238E27FC236}">
                <a16:creationId xmlns:a16="http://schemas.microsoft.com/office/drawing/2014/main" id="{462AFBD7-5924-4EF7-B62B-01C24F19C5EA}"/>
              </a:ext>
            </a:extLst>
          </p:cNvPr>
          <p:cNvCxnSpPr/>
          <p:nvPr/>
        </p:nvCxnSpPr>
        <p:spPr>
          <a:xfrm flipV="1">
            <a:off x="5364829" y="5936476"/>
            <a:ext cx="772859" cy="440195"/>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9A9D19F8-43A9-4995-B70C-2B4E21A7AD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4391" y="3358160"/>
            <a:ext cx="392061" cy="523421"/>
          </a:xfrm>
          <a:prstGeom prst="rect">
            <a:avLst/>
          </a:prstGeom>
        </p:spPr>
      </p:pic>
      <p:cxnSp>
        <p:nvCxnSpPr>
          <p:cNvPr id="42" name="Straight Connector 41">
            <a:extLst>
              <a:ext uri="{FF2B5EF4-FFF2-40B4-BE49-F238E27FC236}">
                <a16:creationId xmlns:a16="http://schemas.microsoft.com/office/drawing/2014/main" id="{B42DAAA0-2751-453B-B354-20B2907F5346}"/>
              </a:ext>
            </a:extLst>
          </p:cNvPr>
          <p:cNvCxnSpPr/>
          <p:nvPr/>
        </p:nvCxnSpPr>
        <p:spPr>
          <a:xfrm flipV="1">
            <a:off x="3665192" y="3233366"/>
            <a:ext cx="1040920" cy="9495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9B88C01-8BDE-45EB-8548-700C385AED65}"/>
              </a:ext>
            </a:extLst>
          </p:cNvPr>
          <p:cNvSpPr txBox="1"/>
          <p:nvPr/>
        </p:nvSpPr>
        <p:spPr>
          <a:xfrm>
            <a:off x="1806089" y="4791392"/>
            <a:ext cx="2092239" cy="369332"/>
          </a:xfrm>
          <a:prstGeom prst="rect">
            <a:avLst/>
          </a:prstGeom>
          <a:noFill/>
        </p:spPr>
        <p:txBody>
          <a:bodyPr wrap="none" rtlCol="0">
            <a:spAutoFit/>
          </a:bodyPr>
          <a:lstStyle/>
          <a:p>
            <a:r>
              <a:rPr lang="en-US" dirty="0"/>
              <a:t>2004 </a:t>
            </a:r>
            <a:r>
              <a:rPr lang="en-US" sz="900" strike="sngStrike" dirty="0"/>
              <a:t>Person shows book with fecal</a:t>
            </a:r>
          </a:p>
        </p:txBody>
      </p:sp>
      <p:cxnSp>
        <p:nvCxnSpPr>
          <p:cNvPr id="45" name="Straight Connector 44">
            <a:extLst>
              <a:ext uri="{FF2B5EF4-FFF2-40B4-BE49-F238E27FC236}">
                <a16:creationId xmlns:a16="http://schemas.microsoft.com/office/drawing/2014/main" id="{26468207-C740-4D39-B54D-04C4BC75995A}"/>
              </a:ext>
            </a:extLst>
          </p:cNvPr>
          <p:cNvCxnSpPr>
            <a:stCxn id="14" idx="1"/>
          </p:cNvCxnSpPr>
          <p:nvPr/>
        </p:nvCxnSpPr>
        <p:spPr>
          <a:xfrm>
            <a:off x="2370478" y="4854202"/>
            <a:ext cx="1209080" cy="0"/>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C9381BA2-F645-41FB-9AE2-85739CC3127B}"/>
              </a:ext>
            </a:extLst>
          </p:cNvPr>
          <p:cNvSpPr txBox="1"/>
          <p:nvPr/>
        </p:nvSpPr>
        <p:spPr>
          <a:xfrm>
            <a:off x="3961175" y="4195745"/>
            <a:ext cx="1018227" cy="492443"/>
          </a:xfrm>
          <a:prstGeom prst="rect">
            <a:avLst/>
          </a:prstGeom>
          <a:noFill/>
        </p:spPr>
        <p:txBody>
          <a:bodyPr wrap="none" rtlCol="0">
            <a:spAutoFit/>
          </a:bodyPr>
          <a:lstStyle/>
          <a:p>
            <a:r>
              <a:rPr lang="en-US" dirty="0"/>
              <a:t>DEA</a:t>
            </a:r>
          </a:p>
          <a:p>
            <a:r>
              <a:rPr lang="en-US" sz="800" strike="sngStrike" dirty="0"/>
              <a:t>(</a:t>
            </a:r>
            <a:r>
              <a:rPr lang="en-US" sz="800" strike="sngStrike" dirty="0" err="1"/>
              <a:t>herion</a:t>
            </a:r>
            <a:r>
              <a:rPr lang="en-US" sz="800" strike="sngStrike" dirty="0"/>
              <a:t> </a:t>
            </a:r>
            <a:r>
              <a:rPr lang="en-US" sz="800" strike="sngStrike" dirty="0" err="1"/>
              <a:t>angela.elke</a:t>
            </a:r>
            <a:r>
              <a:rPr lang="en-US" sz="800" strike="sngStrike" dirty="0"/>
              <a:t>)</a:t>
            </a:r>
          </a:p>
        </p:txBody>
      </p:sp>
      <p:cxnSp>
        <p:nvCxnSpPr>
          <p:cNvPr id="48" name="Straight Connector 47">
            <a:extLst>
              <a:ext uri="{FF2B5EF4-FFF2-40B4-BE49-F238E27FC236}">
                <a16:creationId xmlns:a16="http://schemas.microsoft.com/office/drawing/2014/main" id="{357C5250-DCEE-4896-9FBF-A2293823413D}"/>
              </a:ext>
            </a:extLst>
          </p:cNvPr>
          <p:cNvCxnSpPr/>
          <p:nvPr/>
        </p:nvCxnSpPr>
        <p:spPr>
          <a:xfrm flipV="1">
            <a:off x="3510377" y="3190768"/>
            <a:ext cx="1040920" cy="9495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0" name="Picture 49">
            <a:extLst>
              <a:ext uri="{FF2B5EF4-FFF2-40B4-BE49-F238E27FC236}">
                <a16:creationId xmlns:a16="http://schemas.microsoft.com/office/drawing/2014/main" id="{C0ACF66A-AB96-4D13-A6E9-68271023A3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967014" y="3323624"/>
            <a:ext cx="996348" cy="557955"/>
          </a:xfrm>
          <a:prstGeom prst="rect">
            <a:avLst/>
          </a:prstGeom>
        </p:spPr>
      </p:pic>
      <p:cxnSp>
        <p:nvCxnSpPr>
          <p:cNvPr id="51" name="Straight Connector 50">
            <a:extLst>
              <a:ext uri="{FF2B5EF4-FFF2-40B4-BE49-F238E27FC236}">
                <a16:creationId xmlns:a16="http://schemas.microsoft.com/office/drawing/2014/main" id="{3CB14977-ABBB-4285-B34E-8942A67A02E5}"/>
              </a:ext>
            </a:extLst>
          </p:cNvPr>
          <p:cNvCxnSpPr/>
          <p:nvPr/>
        </p:nvCxnSpPr>
        <p:spPr>
          <a:xfrm flipV="1">
            <a:off x="5751258" y="3152564"/>
            <a:ext cx="1040920" cy="949517"/>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EFACBD7-D4C4-4583-8FEF-19393DC01227}"/>
              </a:ext>
            </a:extLst>
          </p:cNvPr>
          <p:cNvCxnSpPr/>
          <p:nvPr/>
        </p:nvCxnSpPr>
        <p:spPr>
          <a:xfrm flipV="1">
            <a:off x="5903658" y="3304964"/>
            <a:ext cx="1040920" cy="94951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07411DC5-3C85-4E2C-B403-DD91465A854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27204" y="3122561"/>
            <a:ext cx="297945" cy="447731"/>
          </a:xfrm>
          <a:prstGeom prst="rect">
            <a:avLst/>
          </a:prstGeom>
        </p:spPr>
      </p:pic>
      <p:cxnSp>
        <p:nvCxnSpPr>
          <p:cNvPr id="56" name="Straight Connector 55">
            <a:extLst>
              <a:ext uri="{FF2B5EF4-FFF2-40B4-BE49-F238E27FC236}">
                <a16:creationId xmlns:a16="http://schemas.microsoft.com/office/drawing/2014/main" id="{523CABD2-A31A-4EF5-AA96-11342870BE5D}"/>
              </a:ext>
            </a:extLst>
          </p:cNvPr>
          <p:cNvCxnSpPr/>
          <p:nvPr/>
        </p:nvCxnSpPr>
        <p:spPr>
          <a:xfrm flipV="1">
            <a:off x="5397215" y="3043518"/>
            <a:ext cx="874503" cy="949518"/>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C1C5C899-79FD-4A39-BA34-E8BEC7389DCD}"/>
              </a:ext>
            </a:extLst>
          </p:cNvPr>
          <p:cNvSpPr txBox="1"/>
          <p:nvPr/>
        </p:nvSpPr>
        <p:spPr>
          <a:xfrm>
            <a:off x="5751258" y="4359868"/>
            <a:ext cx="1511952" cy="646331"/>
          </a:xfrm>
          <a:prstGeom prst="rect">
            <a:avLst/>
          </a:prstGeom>
          <a:noFill/>
        </p:spPr>
        <p:txBody>
          <a:bodyPr wrap="none" rtlCol="0">
            <a:spAutoFit/>
          </a:bodyPr>
          <a:lstStyle/>
          <a:p>
            <a:r>
              <a:rPr lang="en-US" dirty="0"/>
              <a:t>MANISTREEET</a:t>
            </a:r>
          </a:p>
          <a:p>
            <a:r>
              <a:rPr lang="en-US" sz="800" strike="sngStrike" dirty="0"/>
              <a:t>.</a:t>
            </a:r>
            <a:r>
              <a:rPr lang="en-US" sz="800" strike="sngStrike" dirty="0" err="1"/>
              <a:t>angle.elke.</a:t>
            </a:r>
            <a:r>
              <a:rPr lang="en-US" dirty="0" err="1"/>
              <a:t>DEA</a:t>
            </a:r>
            <a:r>
              <a:rPr lang="en-US" sz="800" strike="sngStrike" dirty="0"/>
              <a:t>(</a:t>
            </a:r>
            <a:r>
              <a:rPr lang="en-US" sz="800" strike="sngStrike" dirty="0" err="1"/>
              <a:t>herioin</a:t>
            </a:r>
            <a:r>
              <a:rPr lang="en-US" sz="800" strike="sngStrike" dirty="0"/>
              <a:t>)</a:t>
            </a:r>
          </a:p>
        </p:txBody>
      </p:sp>
      <p:sp>
        <p:nvSpPr>
          <p:cNvPr id="58" name="TextBox 57">
            <a:extLst>
              <a:ext uri="{FF2B5EF4-FFF2-40B4-BE49-F238E27FC236}">
                <a16:creationId xmlns:a16="http://schemas.microsoft.com/office/drawing/2014/main" id="{F8AAF57A-E73B-403C-A33A-2D93B0EA7297}"/>
              </a:ext>
            </a:extLst>
          </p:cNvPr>
          <p:cNvSpPr txBox="1"/>
          <p:nvPr/>
        </p:nvSpPr>
        <p:spPr>
          <a:xfrm>
            <a:off x="5751258" y="4169652"/>
            <a:ext cx="2266005" cy="369332"/>
          </a:xfrm>
          <a:prstGeom prst="rect">
            <a:avLst/>
          </a:prstGeom>
          <a:noFill/>
        </p:spPr>
        <p:txBody>
          <a:bodyPr wrap="none" rtlCol="0">
            <a:spAutoFit/>
          </a:bodyPr>
          <a:lstStyle/>
          <a:p>
            <a:r>
              <a:rPr lang="en-US" dirty="0" err="1"/>
              <a:t>G.Gott.VIRIGNA.MARY</a:t>
            </a:r>
            <a:endParaRPr lang="en-US" dirty="0"/>
          </a:p>
        </p:txBody>
      </p:sp>
      <p:cxnSp>
        <p:nvCxnSpPr>
          <p:cNvPr id="60" name="Straight Connector 59">
            <a:extLst>
              <a:ext uri="{FF2B5EF4-FFF2-40B4-BE49-F238E27FC236}">
                <a16:creationId xmlns:a16="http://schemas.microsoft.com/office/drawing/2014/main" id="{A3990D6D-2747-4BC5-B919-FE663396B288}"/>
              </a:ext>
            </a:extLst>
          </p:cNvPr>
          <p:cNvCxnSpPr/>
          <p:nvPr/>
        </p:nvCxnSpPr>
        <p:spPr>
          <a:xfrm>
            <a:off x="4979402" y="3116373"/>
            <a:ext cx="0" cy="1626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75EE33B-A348-4299-B96B-C3D9E0FE92EF}"/>
              </a:ext>
            </a:extLst>
          </p:cNvPr>
          <p:cNvCxnSpPr/>
          <p:nvPr/>
        </p:nvCxnSpPr>
        <p:spPr>
          <a:xfrm>
            <a:off x="3831272" y="3043518"/>
            <a:ext cx="0" cy="16260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10A71-A76F-4811-86ED-5DA3E9F11A4A}"/>
              </a:ext>
            </a:extLst>
          </p:cNvPr>
          <p:cNvCxnSpPr/>
          <p:nvPr/>
        </p:nvCxnSpPr>
        <p:spPr>
          <a:xfrm>
            <a:off x="8017263" y="3068570"/>
            <a:ext cx="0" cy="1626018"/>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72243E0E-4B66-4985-A64D-B21EF08E699D}"/>
              </a:ext>
            </a:extLst>
          </p:cNvPr>
          <p:cNvSpPr/>
          <p:nvPr/>
        </p:nvSpPr>
        <p:spPr>
          <a:xfrm flipV="1">
            <a:off x="3907220" y="3148583"/>
            <a:ext cx="988034" cy="107889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Rectangle 63">
            <a:extLst>
              <a:ext uri="{FF2B5EF4-FFF2-40B4-BE49-F238E27FC236}">
                <a16:creationId xmlns:a16="http://schemas.microsoft.com/office/drawing/2014/main" id="{170CAE83-E3C0-4A52-9804-5A557B4FAC36}"/>
              </a:ext>
            </a:extLst>
          </p:cNvPr>
          <p:cNvSpPr/>
          <p:nvPr/>
        </p:nvSpPr>
        <p:spPr>
          <a:xfrm flipV="1">
            <a:off x="5681815" y="3116373"/>
            <a:ext cx="1886217" cy="113810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5" name="Straight Connector 64">
            <a:extLst>
              <a:ext uri="{FF2B5EF4-FFF2-40B4-BE49-F238E27FC236}">
                <a16:creationId xmlns:a16="http://schemas.microsoft.com/office/drawing/2014/main" id="{9931BB90-2887-4B6C-B798-A4C7CF3CDBE4}"/>
              </a:ext>
            </a:extLst>
          </p:cNvPr>
          <p:cNvCxnSpPr/>
          <p:nvPr/>
        </p:nvCxnSpPr>
        <p:spPr>
          <a:xfrm>
            <a:off x="9986271" y="3127957"/>
            <a:ext cx="0" cy="1626018"/>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063C5072-00F1-4199-836F-F82F9EB05394}"/>
              </a:ext>
            </a:extLst>
          </p:cNvPr>
          <p:cNvSpPr txBox="1"/>
          <p:nvPr/>
        </p:nvSpPr>
        <p:spPr>
          <a:xfrm>
            <a:off x="7490580" y="3026467"/>
            <a:ext cx="652743" cy="369332"/>
          </a:xfrm>
          <a:prstGeom prst="rect">
            <a:avLst/>
          </a:prstGeom>
          <a:noFill/>
        </p:spPr>
        <p:txBody>
          <a:bodyPr wrap="none" rtlCol="0">
            <a:spAutoFit/>
          </a:bodyPr>
          <a:lstStyle/>
          <a:p>
            <a:r>
              <a:rPr lang="en-US" dirty="0"/>
              <a:t>1998</a:t>
            </a:r>
          </a:p>
        </p:txBody>
      </p:sp>
      <p:sp>
        <p:nvSpPr>
          <p:cNvPr id="67" name="Rectangle 66">
            <a:extLst>
              <a:ext uri="{FF2B5EF4-FFF2-40B4-BE49-F238E27FC236}">
                <a16:creationId xmlns:a16="http://schemas.microsoft.com/office/drawing/2014/main" id="{39845AD7-906B-4D38-8F63-2D1AC7454D45}"/>
              </a:ext>
            </a:extLst>
          </p:cNvPr>
          <p:cNvSpPr/>
          <p:nvPr/>
        </p:nvSpPr>
        <p:spPr>
          <a:xfrm>
            <a:off x="4102043" y="3866434"/>
            <a:ext cx="652743" cy="369332"/>
          </a:xfrm>
          <a:prstGeom prst="rect">
            <a:avLst/>
          </a:prstGeom>
        </p:spPr>
        <p:txBody>
          <a:bodyPr wrap="none">
            <a:spAutoFit/>
          </a:bodyPr>
          <a:lstStyle/>
          <a:p>
            <a:r>
              <a:rPr lang="en-US" dirty="0"/>
              <a:t>1991</a:t>
            </a:r>
          </a:p>
        </p:txBody>
      </p:sp>
      <p:sp>
        <p:nvSpPr>
          <p:cNvPr id="46" name="Rectangle 45">
            <a:extLst>
              <a:ext uri="{FF2B5EF4-FFF2-40B4-BE49-F238E27FC236}">
                <a16:creationId xmlns:a16="http://schemas.microsoft.com/office/drawing/2014/main" id="{F601838C-6D37-4F15-947E-8CF9607D9187}"/>
              </a:ext>
            </a:extLst>
          </p:cNvPr>
          <p:cNvSpPr/>
          <p:nvPr/>
        </p:nvSpPr>
        <p:spPr>
          <a:xfrm flipV="1">
            <a:off x="867426" y="3128296"/>
            <a:ext cx="10771026" cy="223817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Rectangle 67">
            <a:extLst>
              <a:ext uri="{FF2B5EF4-FFF2-40B4-BE49-F238E27FC236}">
                <a16:creationId xmlns:a16="http://schemas.microsoft.com/office/drawing/2014/main" id="{DC5FDA8A-FF31-4CF5-9589-ADBDD33C2B02}"/>
              </a:ext>
            </a:extLst>
          </p:cNvPr>
          <p:cNvSpPr/>
          <p:nvPr/>
        </p:nvSpPr>
        <p:spPr>
          <a:xfrm>
            <a:off x="121920" y="1316736"/>
            <a:ext cx="532919" cy="3779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Isosceles Triangle 68">
            <a:extLst>
              <a:ext uri="{FF2B5EF4-FFF2-40B4-BE49-F238E27FC236}">
                <a16:creationId xmlns:a16="http://schemas.microsoft.com/office/drawing/2014/main" id="{36D95B16-195F-41AB-A369-172574FEC386}"/>
              </a:ext>
            </a:extLst>
          </p:cNvPr>
          <p:cNvSpPr/>
          <p:nvPr/>
        </p:nvSpPr>
        <p:spPr>
          <a:xfrm flipV="1">
            <a:off x="121920" y="1328845"/>
            <a:ext cx="532919" cy="30984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5F051D9C-6D06-4261-AA9C-EA21404A4599}"/>
              </a:ext>
            </a:extLst>
          </p:cNvPr>
          <p:cNvSpPr/>
          <p:nvPr/>
        </p:nvSpPr>
        <p:spPr>
          <a:xfrm>
            <a:off x="142079" y="2389403"/>
            <a:ext cx="532919" cy="3779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Isosceles Triangle 70">
            <a:extLst>
              <a:ext uri="{FF2B5EF4-FFF2-40B4-BE49-F238E27FC236}">
                <a16:creationId xmlns:a16="http://schemas.microsoft.com/office/drawing/2014/main" id="{EFA7706D-5001-4EDB-922B-ABDD8FBCC486}"/>
              </a:ext>
            </a:extLst>
          </p:cNvPr>
          <p:cNvSpPr/>
          <p:nvPr/>
        </p:nvSpPr>
        <p:spPr>
          <a:xfrm flipV="1">
            <a:off x="142079" y="2401512"/>
            <a:ext cx="532919" cy="30984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A0ED9935-F061-40F8-9F46-2FC979360E3C}"/>
              </a:ext>
            </a:extLst>
          </p:cNvPr>
          <p:cNvSpPr/>
          <p:nvPr/>
        </p:nvSpPr>
        <p:spPr>
          <a:xfrm>
            <a:off x="132890" y="3074771"/>
            <a:ext cx="532919" cy="3779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Isosceles Triangle 72">
            <a:extLst>
              <a:ext uri="{FF2B5EF4-FFF2-40B4-BE49-F238E27FC236}">
                <a16:creationId xmlns:a16="http://schemas.microsoft.com/office/drawing/2014/main" id="{91445E8D-7B0B-4620-8DD4-0DD8928DF775}"/>
              </a:ext>
            </a:extLst>
          </p:cNvPr>
          <p:cNvSpPr/>
          <p:nvPr/>
        </p:nvSpPr>
        <p:spPr>
          <a:xfrm flipV="1">
            <a:off x="132890" y="3086880"/>
            <a:ext cx="532919" cy="30984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E1D626D-FB4A-4347-97B0-77622870110F}"/>
              </a:ext>
            </a:extLst>
          </p:cNvPr>
          <p:cNvSpPr/>
          <p:nvPr/>
        </p:nvSpPr>
        <p:spPr>
          <a:xfrm>
            <a:off x="213308" y="5360935"/>
            <a:ext cx="532919" cy="3779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a:extLst>
              <a:ext uri="{FF2B5EF4-FFF2-40B4-BE49-F238E27FC236}">
                <a16:creationId xmlns:a16="http://schemas.microsoft.com/office/drawing/2014/main" id="{CFAAAA8A-724A-4862-8ABE-09DE725116C3}"/>
              </a:ext>
            </a:extLst>
          </p:cNvPr>
          <p:cNvSpPr/>
          <p:nvPr/>
        </p:nvSpPr>
        <p:spPr>
          <a:xfrm flipV="1">
            <a:off x="213308" y="5373044"/>
            <a:ext cx="532919" cy="30984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C187C3A1-9E6A-453D-8BBE-324EA2F2B79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2957" y="1396639"/>
            <a:ext cx="171155" cy="248563"/>
          </a:xfrm>
          <a:prstGeom prst="rect">
            <a:avLst/>
          </a:prstGeom>
        </p:spPr>
      </p:pic>
      <p:pic>
        <p:nvPicPr>
          <p:cNvPr id="78" name="Picture 77">
            <a:extLst>
              <a:ext uri="{FF2B5EF4-FFF2-40B4-BE49-F238E27FC236}">
                <a16:creationId xmlns:a16="http://schemas.microsoft.com/office/drawing/2014/main" id="{EF8BCC94-3FA2-457B-A83F-50557D6132F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2960" y="2449525"/>
            <a:ext cx="171155" cy="248563"/>
          </a:xfrm>
          <a:prstGeom prst="rect">
            <a:avLst/>
          </a:prstGeom>
        </p:spPr>
      </p:pic>
      <p:pic>
        <p:nvPicPr>
          <p:cNvPr id="79" name="Picture 78">
            <a:extLst>
              <a:ext uri="{FF2B5EF4-FFF2-40B4-BE49-F238E27FC236}">
                <a16:creationId xmlns:a16="http://schemas.microsoft.com/office/drawing/2014/main" id="{B15F22D8-4E93-48FF-9E80-55699796A03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4322" y="3185090"/>
            <a:ext cx="171155" cy="248563"/>
          </a:xfrm>
          <a:prstGeom prst="rect">
            <a:avLst/>
          </a:prstGeom>
        </p:spPr>
      </p:pic>
      <p:pic>
        <p:nvPicPr>
          <p:cNvPr id="80" name="Picture 79">
            <a:extLst>
              <a:ext uri="{FF2B5EF4-FFF2-40B4-BE49-F238E27FC236}">
                <a16:creationId xmlns:a16="http://schemas.microsoft.com/office/drawing/2014/main" id="{4E1CFC48-12B0-4D2C-A740-0AE6785E93E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9899" y="5487616"/>
            <a:ext cx="171155" cy="248563"/>
          </a:xfrm>
          <a:prstGeom prst="rect">
            <a:avLst/>
          </a:prstGeom>
        </p:spPr>
      </p:pic>
      <p:sp>
        <p:nvSpPr>
          <p:cNvPr id="81" name="Title 80">
            <a:extLst>
              <a:ext uri="{FF2B5EF4-FFF2-40B4-BE49-F238E27FC236}">
                <a16:creationId xmlns:a16="http://schemas.microsoft.com/office/drawing/2014/main" id="{35A22F69-63D1-41F9-8F76-FF861E514C8A}"/>
              </a:ext>
            </a:extLst>
          </p:cNvPr>
          <p:cNvSpPr>
            <a:spLocks noGrp="1"/>
          </p:cNvSpPr>
          <p:nvPr>
            <p:ph type="title"/>
          </p:nvPr>
        </p:nvSpPr>
        <p:spPr/>
        <p:txBody>
          <a:bodyPr/>
          <a:lstStyle/>
          <a:p>
            <a:r>
              <a:rPr lang="en-US" dirty="0"/>
              <a:t>DEA Messages</a:t>
            </a:r>
          </a:p>
        </p:txBody>
      </p:sp>
      <p:pic>
        <p:nvPicPr>
          <p:cNvPr id="83" name="Picture 82">
            <a:extLst>
              <a:ext uri="{FF2B5EF4-FFF2-40B4-BE49-F238E27FC236}">
                <a16:creationId xmlns:a16="http://schemas.microsoft.com/office/drawing/2014/main" id="{11F7BDC7-41AD-4421-8363-260640A12C45}"/>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83340" y="5644419"/>
            <a:ext cx="496197" cy="713558"/>
          </a:xfrm>
          <a:prstGeom prst="rect">
            <a:avLst/>
          </a:prstGeom>
        </p:spPr>
      </p:pic>
      <p:sp>
        <p:nvSpPr>
          <p:cNvPr id="26" name="Rectangle 25">
            <a:extLst>
              <a:ext uri="{FF2B5EF4-FFF2-40B4-BE49-F238E27FC236}">
                <a16:creationId xmlns:a16="http://schemas.microsoft.com/office/drawing/2014/main" id="{972AF002-36D6-438D-8A6D-5D5B69A3B571}"/>
              </a:ext>
            </a:extLst>
          </p:cNvPr>
          <p:cNvSpPr/>
          <p:nvPr/>
        </p:nvSpPr>
        <p:spPr>
          <a:xfrm flipV="1">
            <a:off x="867426" y="5439797"/>
            <a:ext cx="10771026" cy="93687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181532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pic>
        <p:nvPicPr>
          <p:cNvPr id="31" name="Picture 30">
            <a:extLst>
              <a:ext uri="{FF2B5EF4-FFF2-40B4-BE49-F238E27FC236}">
                <a16:creationId xmlns:a16="http://schemas.microsoft.com/office/drawing/2014/main" id="{D6585578-4739-449A-85A1-75A6A86A1A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8957" y="1411136"/>
            <a:ext cx="801999" cy="1677822"/>
          </a:xfrm>
          <a:prstGeom prst="rect">
            <a:avLst/>
          </a:prstGeom>
        </p:spPr>
      </p:pic>
      <p:pic>
        <p:nvPicPr>
          <p:cNvPr id="76" name="Picture 75">
            <a:extLst>
              <a:ext uri="{FF2B5EF4-FFF2-40B4-BE49-F238E27FC236}">
                <a16:creationId xmlns:a16="http://schemas.microsoft.com/office/drawing/2014/main" id="{A39820D4-38DE-46BD-9FA1-6EBEE3F27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9328" y="1434245"/>
            <a:ext cx="1095633" cy="1575579"/>
          </a:xfrm>
          <a:prstGeom prst="rect">
            <a:avLst/>
          </a:prstGeom>
        </p:spPr>
      </p:pic>
      <p:cxnSp>
        <p:nvCxnSpPr>
          <p:cNvPr id="37" name="Straight Connector 36">
            <a:extLst>
              <a:ext uri="{FF2B5EF4-FFF2-40B4-BE49-F238E27FC236}">
                <a16:creationId xmlns:a16="http://schemas.microsoft.com/office/drawing/2014/main" id="{8AC77D09-7A84-4849-A797-E9F095EB1F89}"/>
              </a:ext>
            </a:extLst>
          </p:cNvPr>
          <p:cNvCxnSpPr/>
          <p:nvPr/>
        </p:nvCxnSpPr>
        <p:spPr>
          <a:xfrm flipV="1">
            <a:off x="3493827" y="1296537"/>
            <a:ext cx="1719618" cy="1910687"/>
          </a:xfrm>
          <a:prstGeom prst="line">
            <a:avLst/>
          </a:prstGeom>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9FE877F3-3EBB-4197-827D-89A3DAD7828C}"/>
              </a:ext>
            </a:extLst>
          </p:cNvPr>
          <p:cNvSpPr/>
          <p:nvPr/>
        </p:nvSpPr>
        <p:spPr>
          <a:xfrm flipV="1">
            <a:off x="3895833" y="1371547"/>
            <a:ext cx="1198396" cy="179608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Rectangle 38">
            <a:extLst>
              <a:ext uri="{FF2B5EF4-FFF2-40B4-BE49-F238E27FC236}">
                <a16:creationId xmlns:a16="http://schemas.microsoft.com/office/drawing/2014/main" id="{14FFE11A-367D-4F34-81C3-C9DB1981A26D}"/>
              </a:ext>
            </a:extLst>
          </p:cNvPr>
          <p:cNvSpPr/>
          <p:nvPr/>
        </p:nvSpPr>
        <p:spPr>
          <a:xfrm>
            <a:off x="3213628" y="4219635"/>
            <a:ext cx="3345724" cy="369332"/>
          </a:xfrm>
          <a:prstGeom prst="rect">
            <a:avLst/>
          </a:prstGeom>
        </p:spPr>
        <p:txBody>
          <a:bodyPr wrap="none">
            <a:spAutoFit/>
          </a:bodyPr>
          <a:lstStyle/>
          <a:p>
            <a:r>
              <a:rPr lang="en-US" strike="sngStrike" dirty="0"/>
              <a:t>moto phone commercial cheating</a:t>
            </a:r>
          </a:p>
        </p:txBody>
      </p:sp>
      <p:pic>
        <p:nvPicPr>
          <p:cNvPr id="44" name="Picture 43">
            <a:extLst>
              <a:ext uri="{FF2B5EF4-FFF2-40B4-BE49-F238E27FC236}">
                <a16:creationId xmlns:a16="http://schemas.microsoft.com/office/drawing/2014/main" id="{E6DD0860-13C9-46EB-831B-96099E1F8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5922" y="4168035"/>
            <a:ext cx="1133475" cy="638175"/>
          </a:xfrm>
          <a:prstGeom prst="rect">
            <a:avLst/>
          </a:prstGeom>
        </p:spPr>
      </p:pic>
      <p:pic>
        <p:nvPicPr>
          <p:cNvPr id="53" name="Picture 52">
            <a:extLst>
              <a:ext uri="{FF2B5EF4-FFF2-40B4-BE49-F238E27FC236}">
                <a16:creationId xmlns:a16="http://schemas.microsoft.com/office/drawing/2014/main" id="{570C768C-3D6A-4243-82B5-E5160A0CC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0148" y="3832008"/>
            <a:ext cx="584682" cy="388814"/>
          </a:xfrm>
          <a:prstGeom prst="rect">
            <a:avLst/>
          </a:prstGeom>
        </p:spPr>
      </p:pic>
      <p:cxnSp>
        <p:nvCxnSpPr>
          <p:cNvPr id="59" name="Straight Connector 58">
            <a:extLst>
              <a:ext uri="{FF2B5EF4-FFF2-40B4-BE49-F238E27FC236}">
                <a16:creationId xmlns:a16="http://schemas.microsoft.com/office/drawing/2014/main" id="{0EE46FB6-2A32-4A36-A469-E64A56A54752}"/>
              </a:ext>
            </a:extLst>
          </p:cNvPr>
          <p:cNvCxnSpPr/>
          <p:nvPr/>
        </p:nvCxnSpPr>
        <p:spPr>
          <a:xfrm flipV="1">
            <a:off x="1883391" y="4168035"/>
            <a:ext cx="887105" cy="444908"/>
          </a:xfrm>
          <a:prstGeom prst="line">
            <a:avLst/>
          </a:prstGeom>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7ABF9C9F-B278-4C66-9FAB-3FDC3C3F8876}"/>
              </a:ext>
            </a:extLst>
          </p:cNvPr>
          <p:cNvSpPr/>
          <p:nvPr/>
        </p:nvSpPr>
        <p:spPr>
          <a:xfrm flipV="1">
            <a:off x="3143325" y="4167735"/>
            <a:ext cx="3571373" cy="63817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4" name="Rectangle 83">
            <a:extLst>
              <a:ext uri="{FF2B5EF4-FFF2-40B4-BE49-F238E27FC236}">
                <a16:creationId xmlns:a16="http://schemas.microsoft.com/office/drawing/2014/main" id="{8114DB0D-C39C-4110-B261-EEEE16FA54DC}"/>
              </a:ext>
            </a:extLst>
          </p:cNvPr>
          <p:cNvSpPr/>
          <p:nvPr/>
        </p:nvSpPr>
        <p:spPr>
          <a:xfrm flipV="1">
            <a:off x="1735922" y="4167734"/>
            <a:ext cx="1133475" cy="63817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6" name="Straight Connector 85">
            <a:extLst>
              <a:ext uri="{FF2B5EF4-FFF2-40B4-BE49-F238E27FC236}">
                <a16:creationId xmlns:a16="http://schemas.microsoft.com/office/drawing/2014/main" id="{C3CED216-25D8-4A7F-AF8E-719960673203}"/>
              </a:ext>
            </a:extLst>
          </p:cNvPr>
          <p:cNvCxnSpPr/>
          <p:nvPr/>
        </p:nvCxnSpPr>
        <p:spPr>
          <a:xfrm flipV="1">
            <a:off x="1883391" y="4219635"/>
            <a:ext cx="791570" cy="586274"/>
          </a:xfrm>
          <a:prstGeom prst="line">
            <a:avLst/>
          </a:prstGeom>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F9F0630B-B6D6-48FD-A68F-BB3C303FB09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22398" y="3706590"/>
            <a:ext cx="646934" cy="388814"/>
          </a:xfrm>
          <a:prstGeom prst="rect">
            <a:avLst/>
          </a:prstGeom>
        </p:spPr>
      </p:pic>
      <p:cxnSp>
        <p:nvCxnSpPr>
          <p:cNvPr id="90" name="Straight Connector 89">
            <a:extLst>
              <a:ext uri="{FF2B5EF4-FFF2-40B4-BE49-F238E27FC236}">
                <a16:creationId xmlns:a16="http://schemas.microsoft.com/office/drawing/2014/main" id="{AB2603D8-9CD4-46B4-AD58-37EE7D469DD5}"/>
              </a:ext>
            </a:extLst>
          </p:cNvPr>
          <p:cNvCxnSpPr/>
          <p:nvPr/>
        </p:nvCxnSpPr>
        <p:spPr>
          <a:xfrm>
            <a:off x="313899" y="3429000"/>
            <a:ext cx="1187810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54BD2F4-F84B-4550-83F2-DD1FA0F095A8}"/>
              </a:ext>
            </a:extLst>
          </p:cNvPr>
          <p:cNvCxnSpPr/>
          <p:nvPr/>
        </p:nvCxnSpPr>
        <p:spPr>
          <a:xfrm>
            <a:off x="156949" y="5614916"/>
            <a:ext cx="11878101" cy="0"/>
          </a:xfrm>
          <a:prstGeom prst="line">
            <a:avLst/>
          </a:prstGeom>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34ABA5E7-99B3-45DD-A861-6390EC99E5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41007" y="5087975"/>
            <a:ext cx="489148" cy="244574"/>
          </a:xfrm>
          <a:prstGeom prst="rect">
            <a:avLst/>
          </a:prstGeom>
        </p:spPr>
      </p:pic>
      <p:cxnSp>
        <p:nvCxnSpPr>
          <p:cNvPr id="95" name="Straight Connector 94">
            <a:extLst>
              <a:ext uri="{FF2B5EF4-FFF2-40B4-BE49-F238E27FC236}">
                <a16:creationId xmlns:a16="http://schemas.microsoft.com/office/drawing/2014/main" id="{FF4EF0F9-0060-4186-ABA4-7A878CB9CCB1}"/>
              </a:ext>
            </a:extLst>
          </p:cNvPr>
          <p:cNvCxnSpPr/>
          <p:nvPr/>
        </p:nvCxnSpPr>
        <p:spPr>
          <a:xfrm flipV="1">
            <a:off x="1433015" y="5087975"/>
            <a:ext cx="869644" cy="244574"/>
          </a:xfrm>
          <a:prstGeom prst="line">
            <a:avLst/>
          </a:prstGeom>
        </p:spPr>
        <p:style>
          <a:lnRef idx="1">
            <a:schemeClr val="accent1"/>
          </a:lnRef>
          <a:fillRef idx="0">
            <a:schemeClr val="accent1"/>
          </a:fillRef>
          <a:effectRef idx="0">
            <a:schemeClr val="accent1"/>
          </a:effectRef>
          <a:fontRef idx="minor">
            <a:schemeClr val="tx1"/>
          </a:fontRef>
        </p:style>
      </p:cxnSp>
      <p:pic>
        <p:nvPicPr>
          <p:cNvPr id="96" name="Picture 95">
            <a:extLst>
              <a:ext uri="{FF2B5EF4-FFF2-40B4-BE49-F238E27FC236}">
                <a16:creationId xmlns:a16="http://schemas.microsoft.com/office/drawing/2014/main" id="{1A6B1B19-7289-4E50-9218-AC0D6D35D8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93827" y="5058935"/>
            <a:ext cx="489148" cy="244574"/>
          </a:xfrm>
          <a:prstGeom prst="rect">
            <a:avLst/>
          </a:prstGeom>
        </p:spPr>
      </p:pic>
      <p:cxnSp>
        <p:nvCxnSpPr>
          <p:cNvPr id="97" name="Straight Connector 96">
            <a:extLst>
              <a:ext uri="{FF2B5EF4-FFF2-40B4-BE49-F238E27FC236}">
                <a16:creationId xmlns:a16="http://schemas.microsoft.com/office/drawing/2014/main" id="{5177CC25-0796-41DE-A264-02ACBC3D74F3}"/>
              </a:ext>
            </a:extLst>
          </p:cNvPr>
          <p:cNvCxnSpPr/>
          <p:nvPr/>
        </p:nvCxnSpPr>
        <p:spPr>
          <a:xfrm flipV="1">
            <a:off x="3459707" y="5058935"/>
            <a:ext cx="869644" cy="244574"/>
          </a:xfrm>
          <a:prstGeom prst="line">
            <a:avLst/>
          </a:prstGeom>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2938A789-AF34-4AD4-939F-86AFD138BE49}"/>
              </a:ext>
            </a:extLst>
          </p:cNvPr>
          <p:cNvSpPr txBox="1"/>
          <p:nvPr/>
        </p:nvSpPr>
        <p:spPr>
          <a:xfrm>
            <a:off x="1579327" y="4690465"/>
            <a:ext cx="2807179" cy="215444"/>
          </a:xfrm>
          <a:prstGeom prst="rect">
            <a:avLst/>
          </a:prstGeom>
          <a:noFill/>
        </p:spPr>
        <p:txBody>
          <a:bodyPr wrap="none" rtlCol="0">
            <a:spAutoFit/>
          </a:bodyPr>
          <a:lstStyle/>
          <a:p>
            <a:r>
              <a:rPr lang="en-US" sz="800" strike="sngStrike" dirty="0" err="1"/>
              <a:t>Gorbachec</a:t>
            </a:r>
            <a:r>
              <a:rPr lang="en-US" sz="800" strike="sngStrike" dirty="0"/>
              <a:t>(</a:t>
            </a:r>
            <a:r>
              <a:rPr lang="en-US" sz="800" strike="sngStrike" dirty="0" err="1"/>
              <a:t>droz</a:t>
            </a:r>
            <a:r>
              <a:rPr lang="en-US" sz="800" strike="sngStrike" dirty="0"/>
              <a:t>), 		</a:t>
            </a:r>
            <a:r>
              <a:rPr lang="en-US" sz="800" strike="sngStrike" dirty="0" err="1"/>
              <a:t>gorahce</a:t>
            </a:r>
            <a:r>
              <a:rPr lang="en-US" sz="800" strike="sngStrike" dirty="0"/>
              <a:t>(</a:t>
            </a:r>
            <a:r>
              <a:rPr lang="en-US" sz="800" strike="sngStrike" dirty="0" err="1"/>
              <a:t>micheala</a:t>
            </a:r>
            <a:r>
              <a:rPr lang="en-US" sz="800" strike="sngStrike" dirty="0"/>
              <a:t>)</a:t>
            </a:r>
          </a:p>
        </p:txBody>
      </p:sp>
      <p:sp>
        <p:nvSpPr>
          <p:cNvPr id="99" name="Rectangle 98">
            <a:extLst>
              <a:ext uri="{FF2B5EF4-FFF2-40B4-BE49-F238E27FC236}">
                <a16:creationId xmlns:a16="http://schemas.microsoft.com/office/drawing/2014/main" id="{A09F5406-DC4B-49EC-9045-3C3454A9DD5A}"/>
              </a:ext>
            </a:extLst>
          </p:cNvPr>
          <p:cNvSpPr/>
          <p:nvPr/>
        </p:nvSpPr>
        <p:spPr>
          <a:xfrm flipV="1">
            <a:off x="3478337" y="5046566"/>
            <a:ext cx="489147" cy="28177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0" name="Rectangle 99">
            <a:extLst>
              <a:ext uri="{FF2B5EF4-FFF2-40B4-BE49-F238E27FC236}">
                <a16:creationId xmlns:a16="http://schemas.microsoft.com/office/drawing/2014/main" id="{DC9FD1C9-CBFA-4C7B-9837-923BFEDAAF95}"/>
              </a:ext>
            </a:extLst>
          </p:cNvPr>
          <p:cNvSpPr/>
          <p:nvPr/>
        </p:nvSpPr>
        <p:spPr>
          <a:xfrm flipV="1">
            <a:off x="1625516" y="5090672"/>
            <a:ext cx="489147" cy="28177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1" name="TextBox 100">
            <a:extLst>
              <a:ext uri="{FF2B5EF4-FFF2-40B4-BE49-F238E27FC236}">
                <a16:creationId xmlns:a16="http://schemas.microsoft.com/office/drawing/2014/main" id="{16E0021E-4051-4186-B7C9-9646BB33A327}"/>
              </a:ext>
            </a:extLst>
          </p:cNvPr>
          <p:cNvSpPr txBox="1"/>
          <p:nvPr/>
        </p:nvSpPr>
        <p:spPr>
          <a:xfrm>
            <a:off x="1022674" y="3459376"/>
            <a:ext cx="880369" cy="369332"/>
          </a:xfrm>
          <a:prstGeom prst="rect">
            <a:avLst/>
          </a:prstGeom>
          <a:noFill/>
        </p:spPr>
        <p:txBody>
          <a:bodyPr wrap="none" rtlCol="0">
            <a:spAutoFit/>
          </a:bodyPr>
          <a:lstStyle/>
          <a:p>
            <a:r>
              <a:rPr lang="en-US" b="1" dirty="0"/>
              <a:t>Public: </a:t>
            </a:r>
          </a:p>
        </p:txBody>
      </p:sp>
      <p:cxnSp>
        <p:nvCxnSpPr>
          <p:cNvPr id="103" name="Straight Connector 102">
            <a:extLst>
              <a:ext uri="{FF2B5EF4-FFF2-40B4-BE49-F238E27FC236}">
                <a16:creationId xmlns:a16="http://schemas.microsoft.com/office/drawing/2014/main" id="{FE6CD83E-80CF-43B8-BF9C-721DC2121902}"/>
              </a:ext>
            </a:extLst>
          </p:cNvPr>
          <p:cNvCxnSpPr/>
          <p:nvPr/>
        </p:nvCxnSpPr>
        <p:spPr>
          <a:xfrm>
            <a:off x="10836322" y="4706809"/>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F5090FBA-0789-45F1-A0AF-F850353C172A}"/>
              </a:ext>
            </a:extLst>
          </p:cNvPr>
          <p:cNvSpPr txBox="1"/>
          <p:nvPr/>
        </p:nvSpPr>
        <p:spPr>
          <a:xfrm>
            <a:off x="1125682" y="3383130"/>
            <a:ext cx="5960991" cy="369332"/>
          </a:xfrm>
          <a:prstGeom prst="rect">
            <a:avLst/>
          </a:prstGeom>
          <a:noFill/>
        </p:spPr>
        <p:txBody>
          <a:bodyPr wrap="none" rtlCol="0">
            <a:spAutoFit/>
          </a:bodyPr>
          <a:lstStyle/>
          <a:p>
            <a:r>
              <a:rPr lang="en-US" dirty="0"/>
              <a:t>ATOMCLOCIK(INTERNET PAYMENS) 2009 </a:t>
            </a:r>
            <a:r>
              <a:rPr lang="en-US" strike="sngStrike" dirty="0" err="1"/>
              <a:t>preconfig</a:t>
            </a:r>
            <a:r>
              <a:rPr lang="en-US" dirty="0"/>
              <a:t> 2010-2023</a:t>
            </a:r>
          </a:p>
        </p:txBody>
      </p:sp>
      <p:sp>
        <p:nvSpPr>
          <p:cNvPr id="106" name="TextBox 105">
            <a:extLst>
              <a:ext uri="{FF2B5EF4-FFF2-40B4-BE49-F238E27FC236}">
                <a16:creationId xmlns:a16="http://schemas.microsoft.com/office/drawing/2014/main" id="{880D9593-2D4F-4C8E-A74C-E57D932793CF}"/>
              </a:ext>
            </a:extLst>
          </p:cNvPr>
          <p:cNvSpPr txBox="1"/>
          <p:nvPr/>
        </p:nvSpPr>
        <p:spPr>
          <a:xfrm>
            <a:off x="358710" y="1965278"/>
            <a:ext cx="652743" cy="369332"/>
          </a:xfrm>
          <a:prstGeom prst="rect">
            <a:avLst/>
          </a:prstGeom>
          <a:noFill/>
        </p:spPr>
        <p:txBody>
          <a:bodyPr wrap="none" rtlCol="0">
            <a:spAutoFit/>
          </a:bodyPr>
          <a:lstStyle/>
          <a:p>
            <a:r>
              <a:rPr lang="en-US" dirty="0"/>
              <a:t>2015</a:t>
            </a:r>
          </a:p>
        </p:txBody>
      </p:sp>
      <p:pic>
        <p:nvPicPr>
          <p:cNvPr id="108" name="Picture 107">
            <a:extLst>
              <a:ext uri="{FF2B5EF4-FFF2-40B4-BE49-F238E27FC236}">
                <a16:creationId xmlns:a16="http://schemas.microsoft.com/office/drawing/2014/main" id="{F769A9A3-64C5-4C60-867C-38668ADEABD0}"/>
              </a:ext>
            </a:extLst>
          </p:cNvPr>
          <p:cNvPicPr>
            <a:picLocks noChangeAspect="1"/>
          </p:cNvPicPr>
          <p:nvPr/>
        </p:nvPicPr>
        <p:blipFill>
          <a:blip r:embed="rId9"/>
          <a:stretch>
            <a:fillRect/>
          </a:stretch>
        </p:blipFill>
        <p:spPr>
          <a:xfrm>
            <a:off x="5450751" y="1760211"/>
            <a:ext cx="854074" cy="1218678"/>
          </a:xfrm>
          <a:prstGeom prst="rect">
            <a:avLst/>
          </a:prstGeom>
        </p:spPr>
      </p:pic>
      <p:sp>
        <p:nvSpPr>
          <p:cNvPr id="110" name="Rectangle 109">
            <a:extLst>
              <a:ext uri="{FF2B5EF4-FFF2-40B4-BE49-F238E27FC236}">
                <a16:creationId xmlns:a16="http://schemas.microsoft.com/office/drawing/2014/main" id="{DA2A1ABE-16A7-4AA7-A6A3-10DB0E9A994B}"/>
              </a:ext>
            </a:extLst>
          </p:cNvPr>
          <p:cNvSpPr/>
          <p:nvPr/>
        </p:nvSpPr>
        <p:spPr>
          <a:xfrm flipV="1">
            <a:off x="5278590" y="1352003"/>
            <a:ext cx="1198396" cy="179608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12" name="Picture 111">
            <a:extLst>
              <a:ext uri="{FF2B5EF4-FFF2-40B4-BE49-F238E27FC236}">
                <a16:creationId xmlns:a16="http://schemas.microsoft.com/office/drawing/2014/main" id="{013D2770-0566-4770-9DAD-708AC45D52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84205" y="1097784"/>
            <a:ext cx="420648" cy="646047"/>
          </a:xfrm>
          <a:prstGeom prst="rect">
            <a:avLst/>
          </a:prstGeom>
        </p:spPr>
      </p:pic>
      <p:cxnSp>
        <p:nvCxnSpPr>
          <p:cNvPr id="114" name="Straight Connector 113">
            <a:extLst>
              <a:ext uri="{FF2B5EF4-FFF2-40B4-BE49-F238E27FC236}">
                <a16:creationId xmlns:a16="http://schemas.microsoft.com/office/drawing/2014/main" id="{3F0F3724-84A4-4762-9988-26DAF8DDAFB1}"/>
              </a:ext>
            </a:extLst>
          </p:cNvPr>
          <p:cNvCxnSpPr/>
          <p:nvPr/>
        </p:nvCxnSpPr>
        <p:spPr>
          <a:xfrm flipV="1">
            <a:off x="3245865" y="1097784"/>
            <a:ext cx="1249166" cy="662427"/>
          </a:xfrm>
          <a:prstGeom prst="line">
            <a:avLst/>
          </a:prstGeom>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0917B2F-76BC-4DDB-86A6-5E01618E6120}"/>
              </a:ext>
            </a:extLst>
          </p:cNvPr>
          <p:cNvSpPr/>
          <p:nvPr/>
        </p:nvSpPr>
        <p:spPr>
          <a:xfrm flipV="1">
            <a:off x="3731890" y="1114471"/>
            <a:ext cx="372963" cy="71807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17" name="Picture 116">
            <a:extLst>
              <a:ext uri="{FF2B5EF4-FFF2-40B4-BE49-F238E27FC236}">
                <a16:creationId xmlns:a16="http://schemas.microsoft.com/office/drawing/2014/main" id="{49619339-BE70-4EFF-93C5-67F7CC7197F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V="1">
            <a:off x="4829663" y="905045"/>
            <a:ext cx="405158" cy="896682"/>
          </a:xfrm>
          <a:prstGeom prst="rect">
            <a:avLst/>
          </a:prstGeom>
        </p:spPr>
      </p:pic>
      <p:sp>
        <p:nvSpPr>
          <p:cNvPr id="118" name="Rectangle 117">
            <a:extLst>
              <a:ext uri="{FF2B5EF4-FFF2-40B4-BE49-F238E27FC236}">
                <a16:creationId xmlns:a16="http://schemas.microsoft.com/office/drawing/2014/main" id="{3CA80DCA-312B-437F-83F4-1098DB984980}"/>
              </a:ext>
            </a:extLst>
          </p:cNvPr>
          <p:cNvSpPr/>
          <p:nvPr/>
        </p:nvSpPr>
        <p:spPr>
          <a:xfrm flipV="1">
            <a:off x="4810924" y="964423"/>
            <a:ext cx="446290" cy="77940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19" name="Straight Connector 118">
            <a:extLst>
              <a:ext uri="{FF2B5EF4-FFF2-40B4-BE49-F238E27FC236}">
                <a16:creationId xmlns:a16="http://schemas.microsoft.com/office/drawing/2014/main" id="{37127597-B9ED-4D27-B217-EE09EEF8D5CF}"/>
              </a:ext>
            </a:extLst>
          </p:cNvPr>
          <p:cNvCxnSpPr/>
          <p:nvPr/>
        </p:nvCxnSpPr>
        <p:spPr>
          <a:xfrm flipV="1">
            <a:off x="3398265" y="1250184"/>
            <a:ext cx="1249166" cy="662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701BB66E-D5B8-45FC-960F-021FACD47C46}"/>
              </a:ext>
            </a:extLst>
          </p:cNvPr>
          <p:cNvCxnSpPr/>
          <p:nvPr/>
        </p:nvCxnSpPr>
        <p:spPr>
          <a:xfrm flipV="1">
            <a:off x="4441352" y="993695"/>
            <a:ext cx="1249166" cy="66242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F227851-C8D3-4D73-8FBF-DE2F94332073}"/>
              </a:ext>
            </a:extLst>
          </p:cNvPr>
          <p:cNvCxnSpPr/>
          <p:nvPr/>
        </p:nvCxnSpPr>
        <p:spPr>
          <a:xfrm flipV="1">
            <a:off x="5038552" y="1392713"/>
            <a:ext cx="1719618" cy="1910687"/>
          </a:xfrm>
          <a:prstGeom prst="line">
            <a:avLst/>
          </a:prstGeom>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061CD9C0-316A-44F3-BA0B-8D213242550D}"/>
              </a:ext>
            </a:extLst>
          </p:cNvPr>
          <p:cNvSpPr/>
          <p:nvPr/>
        </p:nvSpPr>
        <p:spPr>
          <a:xfrm>
            <a:off x="7005766" y="1374498"/>
            <a:ext cx="4693144" cy="369332"/>
          </a:xfrm>
          <a:prstGeom prst="rect">
            <a:avLst/>
          </a:prstGeom>
        </p:spPr>
        <p:txBody>
          <a:bodyPr wrap="none">
            <a:spAutoFit/>
          </a:bodyPr>
          <a:lstStyle/>
          <a:p>
            <a:r>
              <a:rPr lang="en-US" dirty="0"/>
              <a:t>DSM-IV-TR 5 Sexual Disorder Paraphilic </a:t>
            </a:r>
            <a:r>
              <a:rPr lang="en-US" dirty="0" err="1"/>
              <a:t>Pedophil</a:t>
            </a:r>
            <a:endParaRPr lang="en-US" dirty="0"/>
          </a:p>
        </p:txBody>
      </p:sp>
      <p:sp>
        <p:nvSpPr>
          <p:cNvPr id="124" name="TextBox 123">
            <a:extLst>
              <a:ext uri="{FF2B5EF4-FFF2-40B4-BE49-F238E27FC236}">
                <a16:creationId xmlns:a16="http://schemas.microsoft.com/office/drawing/2014/main" id="{A22A1F6E-DFD0-4D99-A8EC-4619B38490EA}"/>
              </a:ext>
            </a:extLst>
          </p:cNvPr>
          <p:cNvSpPr txBox="1"/>
          <p:nvPr/>
        </p:nvSpPr>
        <p:spPr>
          <a:xfrm>
            <a:off x="8175009" y="2149944"/>
            <a:ext cx="1145635" cy="369332"/>
          </a:xfrm>
          <a:prstGeom prst="rect">
            <a:avLst/>
          </a:prstGeom>
          <a:noFill/>
        </p:spPr>
        <p:txBody>
          <a:bodyPr wrap="none" rtlCol="0">
            <a:spAutoFit/>
          </a:bodyPr>
          <a:lstStyle/>
          <a:p>
            <a:r>
              <a:rPr lang="en-US" strike="sngStrike" dirty="0"/>
              <a:t>“Cetaphil”</a:t>
            </a:r>
          </a:p>
        </p:txBody>
      </p:sp>
      <p:pic>
        <p:nvPicPr>
          <p:cNvPr id="126" name="Picture 125">
            <a:extLst>
              <a:ext uri="{FF2B5EF4-FFF2-40B4-BE49-F238E27FC236}">
                <a16:creationId xmlns:a16="http://schemas.microsoft.com/office/drawing/2014/main" id="{56748267-2B2B-4122-ADA3-ABBFA3B67CF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55724" y="2791230"/>
            <a:ext cx="290330" cy="365816"/>
          </a:xfrm>
          <a:prstGeom prst="rect">
            <a:avLst/>
          </a:prstGeom>
        </p:spPr>
      </p:pic>
      <p:cxnSp>
        <p:nvCxnSpPr>
          <p:cNvPr id="128" name="Straight Connector 127">
            <a:extLst>
              <a:ext uri="{FF2B5EF4-FFF2-40B4-BE49-F238E27FC236}">
                <a16:creationId xmlns:a16="http://schemas.microsoft.com/office/drawing/2014/main" id="{9419F190-5E73-45DF-B6A4-D1ED4EA48F5D}"/>
              </a:ext>
            </a:extLst>
          </p:cNvPr>
          <p:cNvCxnSpPr/>
          <p:nvPr/>
        </p:nvCxnSpPr>
        <p:spPr>
          <a:xfrm>
            <a:off x="7465325" y="2791230"/>
            <a:ext cx="1119117" cy="512170"/>
          </a:xfrm>
          <a:prstGeom prst="line">
            <a:avLst/>
          </a:prstGeom>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28D6BE45-A1FB-43F5-A140-67CDC7CB868F}"/>
              </a:ext>
            </a:extLst>
          </p:cNvPr>
          <p:cNvSpPr/>
          <p:nvPr/>
        </p:nvSpPr>
        <p:spPr>
          <a:xfrm flipV="1">
            <a:off x="7797802" y="2792406"/>
            <a:ext cx="358252" cy="37296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31" name="Picture 130">
            <a:extLst>
              <a:ext uri="{FF2B5EF4-FFF2-40B4-BE49-F238E27FC236}">
                <a16:creationId xmlns:a16="http://schemas.microsoft.com/office/drawing/2014/main" id="{6D7C6D7A-9F8D-47D9-A85E-CD3FA1A5FBE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15975" y="2828682"/>
            <a:ext cx="646935" cy="362284"/>
          </a:xfrm>
          <a:prstGeom prst="rect">
            <a:avLst/>
          </a:prstGeom>
        </p:spPr>
      </p:pic>
      <p:cxnSp>
        <p:nvCxnSpPr>
          <p:cNvPr id="132" name="Straight Connector 131">
            <a:extLst>
              <a:ext uri="{FF2B5EF4-FFF2-40B4-BE49-F238E27FC236}">
                <a16:creationId xmlns:a16="http://schemas.microsoft.com/office/drawing/2014/main" id="{8E5756C0-6E30-4B18-B308-3847154C5B74}"/>
              </a:ext>
            </a:extLst>
          </p:cNvPr>
          <p:cNvCxnSpPr/>
          <p:nvPr/>
        </p:nvCxnSpPr>
        <p:spPr>
          <a:xfrm>
            <a:off x="7976928" y="2686552"/>
            <a:ext cx="1119117" cy="51217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3" name="Rectangle 132">
            <a:extLst>
              <a:ext uri="{FF2B5EF4-FFF2-40B4-BE49-F238E27FC236}">
                <a16:creationId xmlns:a16="http://schemas.microsoft.com/office/drawing/2014/main" id="{5989CBDF-C26E-4248-A9E6-8FBE1BCD8B31}"/>
              </a:ext>
            </a:extLst>
          </p:cNvPr>
          <p:cNvSpPr/>
          <p:nvPr/>
        </p:nvSpPr>
        <p:spPr>
          <a:xfrm flipV="1">
            <a:off x="8316258" y="2792405"/>
            <a:ext cx="646652" cy="37296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4" name="TextBox 133">
            <a:extLst>
              <a:ext uri="{FF2B5EF4-FFF2-40B4-BE49-F238E27FC236}">
                <a16:creationId xmlns:a16="http://schemas.microsoft.com/office/drawing/2014/main" id="{29577BC8-8165-471B-ACAC-DDB2DC6EEFDA}"/>
              </a:ext>
            </a:extLst>
          </p:cNvPr>
          <p:cNvSpPr txBox="1"/>
          <p:nvPr/>
        </p:nvSpPr>
        <p:spPr>
          <a:xfrm>
            <a:off x="9043054" y="2778759"/>
            <a:ext cx="1202060" cy="369332"/>
          </a:xfrm>
          <a:prstGeom prst="rect">
            <a:avLst/>
          </a:prstGeom>
          <a:solidFill>
            <a:srgbClr val="9966FF"/>
          </a:solidFill>
        </p:spPr>
        <p:txBody>
          <a:bodyPr wrap="none" rtlCol="0">
            <a:spAutoFit/>
          </a:bodyPr>
          <a:lstStyle/>
          <a:p>
            <a:r>
              <a:rPr lang="en-US" dirty="0">
                <a:solidFill>
                  <a:schemeClr val="bg1"/>
                </a:solidFill>
              </a:rPr>
              <a:t>Pro7 20:15</a:t>
            </a:r>
          </a:p>
        </p:txBody>
      </p:sp>
      <p:cxnSp>
        <p:nvCxnSpPr>
          <p:cNvPr id="136" name="Straight Connector 135">
            <a:extLst>
              <a:ext uri="{FF2B5EF4-FFF2-40B4-BE49-F238E27FC236}">
                <a16:creationId xmlns:a16="http://schemas.microsoft.com/office/drawing/2014/main" id="{C75D9DA0-B0EE-4B05-8826-17EC8ABF4E5C}"/>
              </a:ext>
            </a:extLst>
          </p:cNvPr>
          <p:cNvCxnSpPr/>
          <p:nvPr/>
        </p:nvCxnSpPr>
        <p:spPr>
          <a:xfrm>
            <a:off x="8962910" y="2778759"/>
            <a:ext cx="1351893" cy="2834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38" name="Picture 137">
            <a:extLst>
              <a:ext uri="{FF2B5EF4-FFF2-40B4-BE49-F238E27FC236}">
                <a16:creationId xmlns:a16="http://schemas.microsoft.com/office/drawing/2014/main" id="{C2D6CC20-562A-49DC-95D6-58499403044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292693" y="2720058"/>
            <a:ext cx="282773" cy="445311"/>
          </a:xfrm>
          <a:prstGeom prst="rect">
            <a:avLst/>
          </a:prstGeom>
        </p:spPr>
      </p:pic>
      <p:sp>
        <p:nvSpPr>
          <p:cNvPr id="142" name="TextBox 141">
            <a:extLst>
              <a:ext uri="{FF2B5EF4-FFF2-40B4-BE49-F238E27FC236}">
                <a16:creationId xmlns:a16="http://schemas.microsoft.com/office/drawing/2014/main" id="{CB875AA7-26DB-40F9-8FD8-2B45EA686769}"/>
              </a:ext>
            </a:extLst>
          </p:cNvPr>
          <p:cNvSpPr txBox="1"/>
          <p:nvPr/>
        </p:nvSpPr>
        <p:spPr>
          <a:xfrm>
            <a:off x="8962910" y="2444549"/>
            <a:ext cx="1832553" cy="369332"/>
          </a:xfrm>
          <a:prstGeom prst="rect">
            <a:avLst/>
          </a:prstGeom>
          <a:noFill/>
        </p:spPr>
        <p:txBody>
          <a:bodyPr wrap="none" rtlCol="0">
            <a:spAutoFit/>
          </a:bodyPr>
          <a:lstStyle/>
          <a:p>
            <a:r>
              <a:rPr lang="en-US" dirty="0"/>
              <a:t>41.!1987.</a:t>
            </a:r>
            <a:r>
              <a:rPr lang="en-US" sz="800" strike="sngStrike" dirty="0"/>
              <a:t>Angela.elke.aliens</a:t>
            </a:r>
          </a:p>
        </p:txBody>
      </p:sp>
      <p:sp>
        <p:nvSpPr>
          <p:cNvPr id="143" name="TextBox 142">
            <a:extLst>
              <a:ext uri="{FF2B5EF4-FFF2-40B4-BE49-F238E27FC236}">
                <a16:creationId xmlns:a16="http://schemas.microsoft.com/office/drawing/2014/main" id="{EA674552-8BE5-4F72-B97C-0118314C96B7}"/>
              </a:ext>
            </a:extLst>
          </p:cNvPr>
          <p:cNvSpPr txBox="1"/>
          <p:nvPr/>
        </p:nvSpPr>
        <p:spPr>
          <a:xfrm>
            <a:off x="9750811" y="2679061"/>
            <a:ext cx="478592" cy="215444"/>
          </a:xfrm>
          <a:prstGeom prst="rect">
            <a:avLst/>
          </a:prstGeom>
          <a:solidFill>
            <a:srgbClr val="FF0000"/>
          </a:solidFill>
        </p:spPr>
        <p:txBody>
          <a:bodyPr wrap="square" rtlCol="0">
            <a:spAutoFit/>
          </a:bodyPr>
          <a:lstStyle/>
          <a:p>
            <a:r>
              <a:rPr lang="en-US" sz="800" dirty="0">
                <a:solidFill>
                  <a:schemeClr val="bg1"/>
                </a:solidFill>
              </a:rPr>
              <a:t>16+</a:t>
            </a:r>
          </a:p>
        </p:txBody>
      </p:sp>
      <p:sp>
        <p:nvSpPr>
          <p:cNvPr id="144" name="Rectangle 143">
            <a:extLst>
              <a:ext uri="{FF2B5EF4-FFF2-40B4-BE49-F238E27FC236}">
                <a16:creationId xmlns:a16="http://schemas.microsoft.com/office/drawing/2014/main" id="{CAF8B570-B0EB-413A-8F29-D096190D8061}"/>
              </a:ext>
            </a:extLst>
          </p:cNvPr>
          <p:cNvSpPr/>
          <p:nvPr/>
        </p:nvSpPr>
        <p:spPr>
          <a:xfrm flipV="1">
            <a:off x="9080370" y="2533574"/>
            <a:ext cx="1708812" cy="76674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46" name="Picture 145">
            <a:extLst>
              <a:ext uri="{FF2B5EF4-FFF2-40B4-BE49-F238E27FC236}">
                <a16:creationId xmlns:a16="http://schemas.microsoft.com/office/drawing/2014/main" id="{E950D983-A23D-4133-A375-0B873B5DB7F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97287" y="2745642"/>
            <a:ext cx="340725" cy="485715"/>
          </a:xfrm>
          <a:prstGeom prst="rect">
            <a:avLst/>
          </a:prstGeom>
        </p:spPr>
      </p:pic>
      <p:sp>
        <p:nvSpPr>
          <p:cNvPr id="147" name="Rectangle 146">
            <a:extLst>
              <a:ext uri="{FF2B5EF4-FFF2-40B4-BE49-F238E27FC236}">
                <a16:creationId xmlns:a16="http://schemas.microsoft.com/office/drawing/2014/main" id="{F120E70C-EE58-41D0-BA11-C0431CD9608A}"/>
              </a:ext>
            </a:extLst>
          </p:cNvPr>
          <p:cNvSpPr/>
          <p:nvPr/>
        </p:nvSpPr>
        <p:spPr>
          <a:xfrm>
            <a:off x="11302868" y="2752294"/>
            <a:ext cx="957154" cy="461665"/>
          </a:xfrm>
          <a:prstGeom prst="rect">
            <a:avLst/>
          </a:prstGeom>
        </p:spPr>
        <p:txBody>
          <a:bodyPr wrap="square">
            <a:spAutoFit/>
          </a:bodyPr>
          <a:lstStyle/>
          <a:p>
            <a:r>
              <a:rPr lang="en-US" sz="800" strike="sngStrike" dirty="0" err="1"/>
              <a:t>familie</a:t>
            </a:r>
            <a:r>
              <a:rPr lang="en-US" sz="800" strike="sngStrike" dirty="0"/>
              <a:t> </a:t>
            </a:r>
            <a:r>
              <a:rPr lang="en-US" sz="800" strike="sngStrike" dirty="0" err="1"/>
              <a:t>flodder</a:t>
            </a:r>
            <a:r>
              <a:rPr lang="en-US" sz="800" strike="sngStrike" dirty="0"/>
              <a:t> </a:t>
            </a:r>
            <a:r>
              <a:rPr lang="en-US" sz="800" strike="sngStrike" dirty="0" err="1"/>
              <a:t>naakt</a:t>
            </a:r>
            <a:r>
              <a:rPr lang="en-US" sz="800" strike="sngStrike" dirty="0"/>
              <a:t> basketball new </a:t>
            </a:r>
            <a:r>
              <a:rPr lang="en-US" sz="800" strike="sngStrike" dirty="0" err="1"/>
              <a:t>york</a:t>
            </a:r>
            <a:endParaRPr lang="en-US" sz="800" strike="sngStrike" dirty="0"/>
          </a:p>
        </p:txBody>
      </p:sp>
      <p:sp>
        <p:nvSpPr>
          <p:cNvPr id="148" name="Rectangle 147">
            <a:extLst>
              <a:ext uri="{FF2B5EF4-FFF2-40B4-BE49-F238E27FC236}">
                <a16:creationId xmlns:a16="http://schemas.microsoft.com/office/drawing/2014/main" id="{E5B3A082-CB2D-4160-8B7D-D92A0A9E587E}"/>
              </a:ext>
            </a:extLst>
          </p:cNvPr>
          <p:cNvSpPr/>
          <p:nvPr/>
        </p:nvSpPr>
        <p:spPr>
          <a:xfrm flipV="1">
            <a:off x="10944611" y="2660712"/>
            <a:ext cx="1031454" cy="76674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0" name="Straight Connector 149">
            <a:extLst>
              <a:ext uri="{FF2B5EF4-FFF2-40B4-BE49-F238E27FC236}">
                <a16:creationId xmlns:a16="http://schemas.microsoft.com/office/drawing/2014/main" id="{4FA09AF2-61B1-4CA4-AC9A-BAD2570749DB}"/>
              </a:ext>
            </a:extLst>
          </p:cNvPr>
          <p:cNvCxnSpPr/>
          <p:nvPr/>
        </p:nvCxnSpPr>
        <p:spPr>
          <a:xfrm flipH="1">
            <a:off x="10944611" y="2595515"/>
            <a:ext cx="425556" cy="83040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463EBD61-F1D9-46B6-984D-2E33BAAA5B87}"/>
              </a:ext>
            </a:extLst>
          </p:cNvPr>
          <p:cNvCxnSpPr/>
          <p:nvPr/>
        </p:nvCxnSpPr>
        <p:spPr>
          <a:xfrm flipV="1">
            <a:off x="11285110" y="2720058"/>
            <a:ext cx="778618" cy="580263"/>
          </a:xfrm>
          <a:prstGeom prst="line">
            <a:avLst/>
          </a:prstGeom>
        </p:spPr>
        <p:style>
          <a:lnRef idx="1">
            <a:schemeClr val="accent1"/>
          </a:lnRef>
          <a:fillRef idx="0">
            <a:schemeClr val="accent1"/>
          </a:fillRef>
          <a:effectRef idx="0">
            <a:schemeClr val="accent1"/>
          </a:effectRef>
          <a:fontRef idx="minor">
            <a:schemeClr val="tx1"/>
          </a:fontRef>
        </p:style>
      </p:cxnSp>
      <p:pic>
        <p:nvPicPr>
          <p:cNvPr id="155" name="Picture 154">
            <a:extLst>
              <a:ext uri="{FF2B5EF4-FFF2-40B4-BE49-F238E27FC236}">
                <a16:creationId xmlns:a16="http://schemas.microsoft.com/office/drawing/2014/main" id="{A6505CBD-9913-47EB-9AF6-B5ED9718907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485944" y="2918069"/>
            <a:ext cx="352425" cy="533400"/>
          </a:xfrm>
          <a:prstGeom prst="rect">
            <a:avLst/>
          </a:prstGeom>
        </p:spPr>
      </p:pic>
      <p:cxnSp>
        <p:nvCxnSpPr>
          <p:cNvPr id="156" name="Straight Connector 155">
            <a:extLst>
              <a:ext uri="{FF2B5EF4-FFF2-40B4-BE49-F238E27FC236}">
                <a16:creationId xmlns:a16="http://schemas.microsoft.com/office/drawing/2014/main" id="{3BE8B36E-EC07-46C4-BEAC-1DC630CB165B}"/>
              </a:ext>
            </a:extLst>
          </p:cNvPr>
          <p:cNvCxnSpPr/>
          <p:nvPr/>
        </p:nvCxnSpPr>
        <p:spPr>
          <a:xfrm>
            <a:off x="8088173" y="2838951"/>
            <a:ext cx="1119117" cy="51217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669F0B84-E24E-4C40-B600-5D898F2CC3B4}"/>
              </a:ext>
            </a:extLst>
          </p:cNvPr>
          <p:cNvSpPr/>
          <p:nvPr/>
        </p:nvSpPr>
        <p:spPr>
          <a:xfrm flipV="1">
            <a:off x="7620066" y="2561507"/>
            <a:ext cx="4414984" cy="76674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58" name="Picture 157">
            <a:extLst>
              <a:ext uri="{FF2B5EF4-FFF2-40B4-BE49-F238E27FC236}">
                <a16:creationId xmlns:a16="http://schemas.microsoft.com/office/drawing/2014/main" id="{452DFB9E-9FF3-43E9-AD14-D1F90FF6047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flipH="1">
            <a:off x="9176189" y="2727849"/>
            <a:ext cx="445061" cy="432826"/>
          </a:xfrm>
          <a:prstGeom prst="rect">
            <a:avLst/>
          </a:prstGeom>
        </p:spPr>
      </p:pic>
      <p:cxnSp>
        <p:nvCxnSpPr>
          <p:cNvPr id="161" name="Straight Connector 160">
            <a:extLst>
              <a:ext uri="{FF2B5EF4-FFF2-40B4-BE49-F238E27FC236}">
                <a16:creationId xmlns:a16="http://schemas.microsoft.com/office/drawing/2014/main" id="{5CE5DFB8-3D33-417B-962E-EE7B2519A1EF}"/>
              </a:ext>
            </a:extLst>
          </p:cNvPr>
          <p:cNvCxnSpPr/>
          <p:nvPr/>
        </p:nvCxnSpPr>
        <p:spPr>
          <a:xfrm flipV="1">
            <a:off x="8962910" y="2679061"/>
            <a:ext cx="1266493" cy="40989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2" name="Rectangle 161">
            <a:extLst>
              <a:ext uri="{FF2B5EF4-FFF2-40B4-BE49-F238E27FC236}">
                <a16:creationId xmlns:a16="http://schemas.microsoft.com/office/drawing/2014/main" id="{497EF9B0-ABB1-4235-ABC2-EA61E82D8E53}"/>
              </a:ext>
            </a:extLst>
          </p:cNvPr>
          <p:cNvSpPr/>
          <p:nvPr/>
        </p:nvSpPr>
        <p:spPr>
          <a:xfrm flipV="1">
            <a:off x="9118966" y="2662393"/>
            <a:ext cx="529803" cy="46166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3" name="TextBox 162">
            <a:extLst>
              <a:ext uri="{FF2B5EF4-FFF2-40B4-BE49-F238E27FC236}">
                <a16:creationId xmlns:a16="http://schemas.microsoft.com/office/drawing/2014/main" id="{A9BBEA8B-790B-4995-B365-E5C60B656CD1}"/>
              </a:ext>
            </a:extLst>
          </p:cNvPr>
          <p:cNvSpPr txBox="1"/>
          <p:nvPr/>
        </p:nvSpPr>
        <p:spPr>
          <a:xfrm>
            <a:off x="9064952" y="2690621"/>
            <a:ext cx="811441" cy="215444"/>
          </a:xfrm>
          <a:prstGeom prst="rect">
            <a:avLst/>
          </a:prstGeom>
          <a:noFill/>
        </p:spPr>
        <p:txBody>
          <a:bodyPr wrap="none" rtlCol="0">
            <a:spAutoFit/>
          </a:bodyPr>
          <a:lstStyle/>
          <a:p>
            <a:r>
              <a:rPr lang="en-US" sz="800" dirty="0"/>
              <a:t>HOMICIDE:LUX</a:t>
            </a:r>
          </a:p>
        </p:txBody>
      </p:sp>
      <p:sp>
        <p:nvSpPr>
          <p:cNvPr id="164" name="Rectangle 163">
            <a:extLst>
              <a:ext uri="{FF2B5EF4-FFF2-40B4-BE49-F238E27FC236}">
                <a16:creationId xmlns:a16="http://schemas.microsoft.com/office/drawing/2014/main" id="{A2B0B4B3-375A-4AEC-AF70-D009C59A8CF0}"/>
              </a:ext>
            </a:extLst>
          </p:cNvPr>
          <p:cNvSpPr/>
          <p:nvPr/>
        </p:nvSpPr>
        <p:spPr>
          <a:xfrm flipV="1">
            <a:off x="1029211" y="1064771"/>
            <a:ext cx="11050650" cy="219862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65" name="Picture 164">
            <a:extLst>
              <a:ext uri="{FF2B5EF4-FFF2-40B4-BE49-F238E27FC236}">
                <a16:creationId xmlns:a16="http://schemas.microsoft.com/office/drawing/2014/main" id="{6EF1966F-825A-46E1-A4C7-05008041846D}"/>
              </a:ext>
            </a:extLst>
          </p:cNvPr>
          <p:cNvPicPr>
            <a:picLocks noChangeAspect="1"/>
          </p:cNvPicPr>
          <p:nvPr/>
        </p:nvPicPr>
        <p:blipFill>
          <a:blip r:embed="rId18"/>
          <a:stretch>
            <a:fillRect/>
          </a:stretch>
        </p:blipFill>
        <p:spPr>
          <a:xfrm>
            <a:off x="4573404" y="1160714"/>
            <a:ext cx="2807179" cy="1533226"/>
          </a:xfrm>
          <a:prstGeom prst="rect">
            <a:avLst/>
          </a:prstGeom>
        </p:spPr>
      </p:pic>
      <p:cxnSp>
        <p:nvCxnSpPr>
          <p:cNvPr id="167" name="Straight Connector 166">
            <a:extLst>
              <a:ext uri="{FF2B5EF4-FFF2-40B4-BE49-F238E27FC236}">
                <a16:creationId xmlns:a16="http://schemas.microsoft.com/office/drawing/2014/main" id="{3FAD3D70-076D-4741-B9EF-DAB2188F6CF6}"/>
              </a:ext>
            </a:extLst>
          </p:cNvPr>
          <p:cNvCxnSpPr/>
          <p:nvPr/>
        </p:nvCxnSpPr>
        <p:spPr>
          <a:xfrm flipV="1">
            <a:off x="789155" y="2222034"/>
            <a:ext cx="1703148" cy="468587"/>
          </a:xfrm>
          <a:prstGeom prst="line">
            <a:avLst/>
          </a:prstGeom>
        </p:spPr>
        <p:style>
          <a:lnRef idx="1">
            <a:schemeClr val="accent1"/>
          </a:lnRef>
          <a:fillRef idx="0">
            <a:schemeClr val="accent1"/>
          </a:fillRef>
          <a:effectRef idx="0">
            <a:schemeClr val="accent1"/>
          </a:effectRef>
          <a:fontRef idx="minor">
            <a:schemeClr val="tx1"/>
          </a:fontRef>
        </p:style>
      </p:cxnSp>
      <p:sp>
        <p:nvSpPr>
          <p:cNvPr id="168" name="TextBox 167">
            <a:extLst>
              <a:ext uri="{FF2B5EF4-FFF2-40B4-BE49-F238E27FC236}">
                <a16:creationId xmlns:a16="http://schemas.microsoft.com/office/drawing/2014/main" id="{94BBC171-77D3-4275-BFF6-5FB2A3766B72}"/>
              </a:ext>
            </a:extLst>
          </p:cNvPr>
          <p:cNvSpPr txBox="1"/>
          <p:nvPr/>
        </p:nvSpPr>
        <p:spPr>
          <a:xfrm>
            <a:off x="7767866" y="4022965"/>
            <a:ext cx="3765326" cy="646331"/>
          </a:xfrm>
          <a:prstGeom prst="rect">
            <a:avLst/>
          </a:prstGeom>
          <a:noFill/>
        </p:spPr>
        <p:txBody>
          <a:bodyPr wrap="none" rtlCol="0">
            <a:spAutoFit/>
          </a:bodyPr>
          <a:lstStyle/>
          <a:p>
            <a:r>
              <a:rPr lang="en-US" dirty="0"/>
              <a:t>FBI:WMD:GREEN:CALIFORNIA:DUBLIN</a:t>
            </a:r>
          </a:p>
          <a:p>
            <a:r>
              <a:rPr lang="en-US" dirty="0"/>
              <a:t>Public  CPVA</a:t>
            </a:r>
          </a:p>
        </p:txBody>
      </p:sp>
      <p:sp>
        <p:nvSpPr>
          <p:cNvPr id="104" name="Rectangle 103">
            <a:extLst>
              <a:ext uri="{FF2B5EF4-FFF2-40B4-BE49-F238E27FC236}">
                <a16:creationId xmlns:a16="http://schemas.microsoft.com/office/drawing/2014/main" id="{B0C2624E-FDDB-4E2B-ABF1-248AC8723930}"/>
              </a:ext>
            </a:extLst>
          </p:cNvPr>
          <p:cNvSpPr/>
          <p:nvPr/>
        </p:nvSpPr>
        <p:spPr>
          <a:xfrm flipV="1">
            <a:off x="1125682" y="3491109"/>
            <a:ext cx="10830892" cy="205861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70" name="Straight Connector 169">
            <a:extLst>
              <a:ext uri="{FF2B5EF4-FFF2-40B4-BE49-F238E27FC236}">
                <a16:creationId xmlns:a16="http://schemas.microsoft.com/office/drawing/2014/main" id="{88CDF7F9-2C34-4A80-A6BB-A0B2DA65DAAB}"/>
              </a:ext>
            </a:extLst>
          </p:cNvPr>
          <p:cNvCxnSpPr/>
          <p:nvPr/>
        </p:nvCxnSpPr>
        <p:spPr>
          <a:xfrm flipV="1">
            <a:off x="7755724" y="4219635"/>
            <a:ext cx="419285" cy="686274"/>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itle 170">
            <a:extLst>
              <a:ext uri="{FF2B5EF4-FFF2-40B4-BE49-F238E27FC236}">
                <a16:creationId xmlns:a16="http://schemas.microsoft.com/office/drawing/2014/main" id="{6F73C53A-3DCF-4CEA-8A1D-4BEAB7BA5C35}"/>
              </a:ext>
            </a:extLst>
          </p:cNvPr>
          <p:cNvSpPr>
            <a:spLocks noGrp="1"/>
          </p:cNvSpPr>
          <p:nvPr>
            <p:ph type="title"/>
          </p:nvPr>
        </p:nvSpPr>
        <p:spPr/>
        <p:txBody>
          <a:bodyPr/>
          <a:lstStyle/>
          <a:p>
            <a:r>
              <a:rPr lang="en-US" dirty="0"/>
              <a:t>CPVA Message</a:t>
            </a:r>
          </a:p>
        </p:txBody>
      </p:sp>
      <p:sp>
        <p:nvSpPr>
          <p:cNvPr id="172" name="TextBox 171">
            <a:extLst>
              <a:ext uri="{FF2B5EF4-FFF2-40B4-BE49-F238E27FC236}">
                <a16:creationId xmlns:a16="http://schemas.microsoft.com/office/drawing/2014/main" id="{F39FE1F6-C5F0-4E79-A9EE-4942CA76792C}"/>
              </a:ext>
            </a:extLst>
          </p:cNvPr>
          <p:cNvSpPr txBox="1"/>
          <p:nvPr/>
        </p:nvSpPr>
        <p:spPr>
          <a:xfrm>
            <a:off x="457200" y="4219635"/>
            <a:ext cx="1191352" cy="369332"/>
          </a:xfrm>
          <a:prstGeom prst="rect">
            <a:avLst/>
          </a:prstGeom>
          <a:noFill/>
        </p:spPr>
        <p:txBody>
          <a:bodyPr wrap="none" rtlCol="0">
            <a:spAutoFit/>
          </a:bodyPr>
          <a:lstStyle/>
          <a:p>
            <a:r>
              <a:rPr lang="en-US" dirty="0"/>
              <a:t>2011-2017</a:t>
            </a:r>
          </a:p>
        </p:txBody>
      </p:sp>
      <p:sp>
        <p:nvSpPr>
          <p:cNvPr id="173" name="Rectangle 172">
            <a:extLst>
              <a:ext uri="{FF2B5EF4-FFF2-40B4-BE49-F238E27FC236}">
                <a16:creationId xmlns:a16="http://schemas.microsoft.com/office/drawing/2014/main" id="{5842FF2D-00C0-4672-9013-7A0F569E209E}"/>
              </a:ext>
            </a:extLst>
          </p:cNvPr>
          <p:cNvSpPr/>
          <p:nvPr/>
        </p:nvSpPr>
        <p:spPr>
          <a:xfrm>
            <a:off x="226630" y="1597158"/>
            <a:ext cx="532919" cy="3779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Isosceles Triangle 173">
            <a:extLst>
              <a:ext uri="{FF2B5EF4-FFF2-40B4-BE49-F238E27FC236}">
                <a16:creationId xmlns:a16="http://schemas.microsoft.com/office/drawing/2014/main" id="{1BC36B07-69B2-4393-B2F4-FB12E70464A8}"/>
              </a:ext>
            </a:extLst>
          </p:cNvPr>
          <p:cNvSpPr/>
          <p:nvPr/>
        </p:nvSpPr>
        <p:spPr>
          <a:xfrm flipV="1">
            <a:off x="226630" y="1609267"/>
            <a:ext cx="532919" cy="30984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7" name="Picture 176">
            <a:extLst>
              <a:ext uri="{FF2B5EF4-FFF2-40B4-BE49-F238E27FC236}">
                <a16:creationId xmlns:a16="http://schemas.microsoft.com/office/drawing/2014/main" id="{16E530CB-AE67-4989-A062-202D00995B7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52763" y="1690688"/>
            <a:ext cx="268706" cy="317058"/>
          </a:xfrm>
          <a:prstGeom prst="rect">
            <a:avLst/>
          </a:prstGeom>
        </p:spPr>
      </p:pic>
      <p:sp>
        <p:nvSpPr>
          <p:cNvPr id="178" name="Rectangle 177">
            <a:extLst>
              <a:ext uri="{FF2B5EF4-FFF2-40B4-BE49-F238E27FC236}">
                <a16:creationId xmlns:a16="http://schemas.microsoft.com/office/drawing/2014/main" id="{5CEC1FC7-DA7F-413A-8616-92A94DFD0BBD}"/>
              </a:ext>
            </a:extLst>
          </p:cNvPr>
          <p:cNvSpPr/>
          <p:nvPr/>
        </p:nvSpPr>
        <p:spPr>
          <a:xfrm>
            <a:off x="258850" y="3806312"/>
            <a:ext cx="532919" cy="3779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a:extLst>
              <a:ext uri="{FF2B5EF4-FFF2-40B4-BE49-F238E27FC236}">
                <a16:creationId xmlns:a16="http://schemas.microsoft.com/office/drawing/2014/main" id="{98C2D9E9-FA1F-4FE4-B9BF-479A0940DBE5}"/>
              </a:ext>
            </a:extLst>
          </p:cNvPr>
          <p:cNvSpPr/>
          <p:nvPr/>
        </p:nvSpPr>
        <p:spPr>
          <a:xfrm flipV="1">
            <a:off x="258850" y="3818421"/>
            <a:ext cx="532919" cy="30984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0" name="Picture 179">
            <a:extLst>
              <a:ext uri="{FF2B5EF4-FFF2-40B4-BE49-F238E27FC236}">
                <a16:creationId xmlns:a16="http://schemas.microsoft.com/office/drawing/2014/main" id="{BACC52F3-6D8F-4991-8099-3D879B94D53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84983" y="3899842"/>
            <a:ext cx="268706" cy="317058"/>
          </a:xfrm>
          <a:prstGeom prst="rect">
            <a:avLst/>
          </a:prstGeom>
        </p:spPr>
      </p:pic>
      <p:sp>
        <p:nvSpPr>
          <p:cNvPr id="181" name="Rectangle 180">
            <a:extLst>
              <a:ext uri="{FF2B5EF4-FFF2-40B4-BE49-F238E27FC236}">
                <a16:creationId xmlns:a16="http://schemas.microsoft.com/office/drawing/2014/main" id="{2C7375EC-A266-43AD-BCD5-2203D2456785}"/>
              </a:ext>
            </a:extLst>
          </p:cNvPr>
          <p:cNvSpPr/>
          <p:nvPr/>
        </p:nvSpPr>
        <p:spPr>
          <a:xfrm>
            <a:off x="196714" y="5962312"/>
            <a:ext cx="532919" cy="3779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Isosceles Triangle 181">
            <a:extLst>
              <a:ext uri="{FF2B5EF4-FFF2-40B4-BE49-F238E27FC236}">
                <a16:creationId xmlns:a16="http://schemas.microsoft.com/office/drawing/2014/main" id="{F0BD5AAB-A7BE-42C0-98D0-8B418F26AC1B}"/>
              </a:ext>
            </a:extLst>
          </p:cNvPr>
          <p:cNvSpPr/>
          <p:nvPr/>
        </p:nvSpPr>
        <p:spPr>
          <a:xfrm flipV="1">
            <a:off x="196714" y="5974421"/>
            <a:ext cx="532919" cy="30984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5" name="Picture 184">
            <a:extLst>
              <a:ext uri="{FF2B5EF4-FFF2-40B4-BE49-F238E27FC236}">
                <a16:creationId xmlns:a16="http://schemas.microsoft.com/office/drawing/2014/main" id="{6EC28768-BF06-406C-BA60-F8CC2C7357C8}"/>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28589" y="5800975"/>
            <a:ext cx="699495" cy="696386"/>
          </a:xfrm>
          <a:prstGeom prst="rect">
            <a:avLst/>
          </a:prstGeom>
        </p:spPr>
      </p:pic>
      <p:pic>
        <p:nvPicPr>
          <p:cNvPr id="1026" name="Picture 2" descr="President Joe Biden calls Florida Governor Ron DeSantis, Georgia Governor Brian Kemp, South Carolina Governor Henry McMaster and North Carolina Governor Roy Cooper about the response to Hurricane Idalia, Wednesday, August 30, 2023, in the Oval Office of the White House.">
            <a:extLst>
              <a:ext uri="{FF2B5EF4-FFF2-40B4-BE49-F238E27FC236}">
                <a16:creationId xmlns:a16="http://schemas.microsoft.com/office/drawing/2014/main" id="{41A1C5C2-8658-4A01-8F22-CF3F36279BE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472489" y="5759558"/>
            <a:ext cx="1087904" cy="725269"/>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186">
            <a:extLst>
              <a:ext uri="{FF2B5EF4-FFF2-40B4-BE49-F238E27FC236}">
                <a16:creationId xmlns:a16="http://schemas.microsoft.com/office/drawing/2014/main" id="{12961DBA-FEE8-4E8C-8F38-678A17B85A7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190965" y="5717530"/>
            <a:ext cx="764878" cy="764878"/>
          </a:xfrm>
          <a:prstGeom prst="rect">
            <a:avLst/>
          </a:prstGeom>
        </p:spPr>
      </p:pic>
      <p:pic>
        <p:nvPicPr>
          <p:cNvPr id="189" name="Picture 188">
            <a:extLst>
              <a:ext uri="{FF2B5EF4-FFF2-40B4-BE49-F238E27FC236}">
                <a16:creationId xmlns:a16="http://schemas.microsoft.com/office/drawing/2014/main" id="{9C6D6532-0713-43A4-A2A7-0C478E4EEE4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134910" y="5864305"/>
            <a:ext cx="448345" cy="388814"/>
          </a:xfrm>
          <a:prstGeom prst="rect">
            <a:avLst/>
          </a:prstGeom>
        </p:spPr>
      </p:pic>
      <p:pic>
        <p:nvPicPr>
          <p:cNvPr id="1024" name="Picture 1023">
            <a:extLst>
              <a:ext uri="{FF2B5EF4-FFF2-40B4-BE49-F238E27FC236}">
                <a16:creationId xmlns:a16="http://schemas.microsoft.com/office/drawing/2014/main" id="{0E97928D-A995-4580-A5A1-BA6F1A69001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37538" y="5804834"/>
            <a:ext cx="516922" cy="448285"/>
          </a:xfrm>
          <a:prstGeom prst="rect">
            <a:avLst/>
          </a:prstGeom>
        </p:spPr>
      </p:pic>
      <p:cxnSp>
        <p:nvCxnSpPr>
          <p:cNvPr id="1027" name="Straight Connector 1026">
            <a:extLst>
              <a:ext uri="{FF2B5EF4-FFF2-40B4-BE49-F238E27FC236}">
                <a16:creationId xmlns:a16="http://schemas.microsoft.com/office/drawing/2014/main" id="{8F1F43A7-7C24-4C72-ACB6-3CB3AE77C95B}"/>
              </a:ext>
            </a:extLst>
          </p:cNvPr>
          <p:cNvCxnSpPr/>
          <p:nvPr/>
        </p:nvCxnSpPr>
        <p:spPr>
          <a:xfrm flipV="1">
            <a:off x="2982916" y="5800975"/>
            <a:ext cx="3731782" cy="413396"/>
          </a:xfrm>
          <a:prstGeom prst="line">
            <a:avLst/>
          </a:prstGeom>
        </p:spPr>
        <p:style>
          <a:lnRef idx="1">
            <a:schemeClr val="accent1"/>
          </a:lnRef>
          <a:fillRef idx="0">
            <a:schemeClr val="accent1"/>
          </a:fillRef>
          <a:effectRef idx="0">
            <a:schemeClr val="accent1"/>
          </a:effectRef>
          <a:fontRef idx="minor">
            <a:schemeClr val="tx1"/>
          </a:fontRef>
        </p:style>
      </p:cxnSp>
      <p:sp>
        <p:nvSpPr>
          <p:cNvPr id="1028" name="Oval 1027">
            <a:extLst>
              <a:ext uri="{FF2B5EF4-FFF2-40B4-BE49-F238E27FC236}">
                <a16:creationId xmlns:a16="http://schemas.microsoft.com/office/drawing/2014/main" id="{A119271E-B640-400E-8443-04594960343F}"/>
              </a:ext>
            </a:extLst>
          </p:cNvPr>
          <p:cNvSpPr/>
          <p:nvPr/>
        </p:nvSpPr>
        <p:spPr>
          <a:xfrm>
            <a:off x="6095999" y="5919788"/>
            <a:ext cx="50007"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Oval 1028">
            <a:extLst>
              <a:ext uri="{FF2B5EF4-FFF2-40B4-BE49-F238E27FC236}">
                <a16:creationId xmlns:a16="http://schemas.microsoft.com/office/drawing/2014/main" id="{71213A1A-5679-4847-AE9E-A6DEE740CB70}"/>
              </a:ext>
            </a:extLst>
          </p:cNvPr>
          <p:cNvSpPr/>
          <p:nvPr/>
        </p:nvSpPr>
        <p:spPr>
          <a:xfrm>
            <a:off x="6005778" y="6105525"/>
            <a:ext cx="59266"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TextBox 1029">
            <a:extLst>
              <a:ext uri="{FF2B5EF4-FFF2-40B4-BE49-F238E27FC236}">
                <a16:creationId xmlns:a16="http://schemas.microsoft.com/office/drawing/2014/main" id="{B04ECE12-BE0E-4ECF-A11F-8F661B652597}"/>
              </a:ext>
            </a:extLst>
          </p:cNvPr>
          <p:cNvSpPr txBox="1"/>
          <p:nvPr/>
        </p:nvSpPr>
        <p:spPr>
          <a:xfrm>
            <a:off x="6095999" y="5834823"/>
            <a:ext cx="728084" cy="215444"/>
          </a:xfrm>
          <a:prstGeom prst="rect">
            <a:avLst/>
          </a:prstGeom>
          <a:noFill/>
        </p:spPr>
        <p:txBody>
          <a:bodyPr wrap="none" rtlCol="0">
            <a:spAutoFit/>
          </a:bodyPr>
          <a:lstStyle/>
          <a:p>
            <a:r>
              <a:rPr lang="en-US" sz="800" dirty="0"/>
              <a:t>Court Library</a:t>
            </a:r>
          </a:p>
        </p:txBody>
      </p:sp>
      <p:sp>
        <p:nvSpPr>
          <p:cNvPr id="200" name="Rectangle 199">
            <a:extLst>
              <a:ext uri="{FF2B5EF4-FFF2-40B4-BE49-F238E27FC236}">
                <a16:creationId xmlns:a16="http://schemas.microsoft.com/office/drawing/2014/main" id="{F0B232A6-6B81-4680-872A-89890AF4480F}"/>
              </a:ext>
            </a:extLst>
          </p:cNvPr>
          <p:cNvSpPr/>
          <p:nvPr/>
        </p:nvSpPr>
        <p:spPr>
          <a:xfrm>
            <a:off x="5968513" y="6026162"/>
            <a:ext cx="508473" cy="230832"/>
          </a:xfrm>
          <a:prstGeom prst="rect">
            <a:avLst/>
          </a:prstGeom>
        </p:spPr>
        <p:txBody>
          <a:bodyPr wrap="none">
            <a:spAutoFit/>
          </a:bodyPr>
          <a:lstStyle/>
          <a:p>
            <a:r>
              <a:rPr lang="en-US" sz="900" dirty="0"/>
              <a:t>Library</a:t>
            </a:r>
          </a:p>
        </p:txBody>
      </p:sp>
      <p:sp>
        <p:nvSpPr>
          <p:cNvPr id="201" name="Rectangle 200">
            <a:extLst>
              <a:ext uri="{FF2B5EF4-FFF2-40B4-BE49-F238E27FC236}">
                <a16:creationId xmlns:a16="http://schemas.microsoft.com/office/drawing/2014/main" id="{9A47034D-7420-488E-BD5F-D0FB16217C6F}"/>
              </a:ext>
            </a:extLst>
          </p:cNvPr>
          <p:cNvSpPr/>
          <p:nvPr/>
        </p:nvSpPr>
        <p:spPr>
          <a:xfrm flipV="1">
            <a:off x="3157133" y="5717530"/>
            <a:ext cx="3666950" cy="74606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032" name="Picture 1031">
            <a:extLst>
              <a:ext uri="{FF2B5EF4-FFF2-40B4-BE49-F238E27FC236}">
                <a16:creationId xmlns:a16="http://schemas.microsoft.com/office/drawing/2014/main" id="{63F7C8B5-6E05-4F0C-9580-2BE8663CE805}"/>
              </a:ext>
            </a:extLst>
          </p:cNvPr>
          <p:cNvPicPr>
            <a:picLocks noChangeAspect="1"/>
          </p:cNvPicPr>
          <p:nvPr/>
        </p:nvPicPr>
        <p:blipFill>
          <a:blip r:embed="rId24"/>
          <a:stretch>
            <a:fillRect/>
          </a:stretch>
        </p:blipFill>
        <p:spPr>
          <a:xfrm>
            <a:off x="7020053" y="5808842"/>
            <a:ext cx="764878" cy="545471"/>
          </a:xfrm>
          <a:prstGeom prst="rect">
            <a:avLst/>
          </a:prstGeom>
        </p:spPr>
      </p:pic>
      <p:sp>
        <p:nvSpPr>
          <p:cNvPr id="1033" name="TextBox 1032">
            <a:extLst>
              <a:ext uri="{FF2B5EF4-FFF2-40B4-BE49-F238E27FC236}">
                <a16:creationId xmlns:a16="http://schemas.microsoft.com/office/drawing/2014/main" id="{72C18A6C-09A6-455E-83AC-CCB9FBB843F1}"/>
              </a:ext>
            </a:extLst>
          </p:cNvPr>
          <p:cNvSpPr txBox="1"/>
          <p:nvPr/>
        </p:nvSpPr>
        <p:spPr>
          <a:xfrm>
            <a:off x="799573" y="5677864"/>
            <a:ext cx="590226" cy="246221"/>
          </a:xfrm>
          <a:prstGeom prst="rect">
            <a:avLst/>
          </a:prstGeom>
          <a:noFill/>
        </p:spPr>
        <p:txBody>
          <a:bodyPr wrap="none" rtlCol="0">
            <a:spAutoFit/>
          </a:bodyPr>
          <a:lstStyle/>
          <a:p>
            <a:r>
              <a:rPr lang="en-US" sz="1000" dirty="0"/>
              <a:t>6:05PM</a:t>
            </a:r>
          </a:p>
        </p:txBody>
      </p:sp>
      <p:sp>
        <p:nvSpPr>
          <p:cNvPr id="1034" name="TextBox 1033">
            <a:extLst>
              <a:ext uri="{FF2B5EF4-FFF2-40B4-BE49-F238E27FC236}">
                <a16:creationId xmlns:a16="http://schemas.microsoft.com/office/drawing/2014/main" id="{E3CE5492-A20B-485A-A956-109E3B15E548}"/>
              </a:ext>
            </a:extLst>
          </p:cNvPr>
          <p:cNvSpPr txBox="1"/>
          <p:nvPr/>
        </p:nvSpPr>
        <p:spPr>
          <a:xfrm>
            <a:off x="790511" y="5840227"/>
            <a:ext cx="572593" cy="215444"/>
          </a:xfrm>
          <a:prstGeom prst="rect">
            <a:avLst/>
          </a:prstGeom>
          <a:noFill/>
        </p:spPr>
        <p:txBody>
          <a:bodyPr wrap="none" rtlCol="0">
            <a:spAutoFit/>
          </a:bodyPr>
          <a:lstStyle/>
          <a:p>
            <a:r>
              <a:rPr lang="en-US" sz="800" dirty="0"/>
              <a:t>9/5/2023</a:t>
            </a:r>
          </a:p>
        </p:txBody>
      </p:sp>
      <p:pic>
        <p:nvPicPr>
          <p:cNvPr id="208" name="Picture 207">
            <a:extLst>
              <a:ext uri="{FF2B5EF4-FFF2-40B4-BE49-F238E27FC236}">
                <a16:creationId xmlns:a16="http://schemas.microsoft.com/office/drawing/2014/main" id="{54E2A9E8-D9E8-4F84-846F-F50A5CC1351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13899" y="6052245"/>
            <a:ext cx="349291" cy="243736"/>
          </a:xfrm>
          <a:prstGeom prst="rect">
            <a:avLst/>
          </a:prstGeom>
        </p:spPr>
      </p:pic>
    </p:spTree>
    <p:extLst>
      <p:ext uri="{BB962C8B-B14F-4D97-AF65-F5344CB8AC3E}">
        <p14:creationId xmlns:p14="http://schemas.microsoft.com/office/powerpoint/2010/main" val="35439072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a:extLst>
              <a:ext uri="{FF2B5EF4-FFF2-40B4-BE49-F238E27FC236}">
                <a16:creationId xmlns:a16="http://schemas.microsoft.com/office/drawing/2014/main" id="{FA8FCBEA-5ABD-413D-A16E-2DBEF8E3A16E}"/>
              </a:ext>
            </a:extLst>
          </p:cNvPr>
          <p:cNvSpPr/>
          <p:nvPr/>
        </p:nvSpPr>
        <p:spPr>
          <a:xfrm>
            <a:off x="4383755" y="4962772"/>
            <a:ext cx="581467" cy="2414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Auschiwtz</a:t>
            </a:r>
            <a:endParaRPr lang="en-US" sz="800" dirty="0"/>
          </a:p>
        </p:txBody>
      </p:sp>
      <p:pic>
        <p:nvPicPr>
          <p:cNvPr id="85" name="Picture 84">
            <a:extLst>
              <a:ext uri="{FF2B5EF4-FFF2-40B4-BE49-F238E27FC236}">
                <a16:creationId xmlns:a16="http://schemas.microsoft.com/office/drawing/2014/main" id="{B0A0576B-923A-4BC8-80A9-0C7EF6B200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8422" y="4855888"/>
            <a:ext cx="581467" cy="370401"/>
          </a:xfrm>
          <a:prstGeom prst="rect">
            <a:avLst/>
          </a:prstGeom>
        </p:spPr>
      </p:pic>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cxnSp>
        <p:nvCxnSpPr>
          <p:cNvPr id="90" name="Straight Connector 89">
            <a:extLst>
              <a:ext uri="{FF2B5EF4-FFF2-40B4-BE49-F238E27FC236}">
                <a16:creationId xmlns:a16="http://schemas.microsoft.com/office/drawing/2014/main" id="{AB2603D8-9CD4-46B4-AD58-37EE7D469DD5}"/>
              </a:ext>
            </a:extLst>
          </p:cNvPr>
          <p:cNvCxnSpPr/>
          <p:nvPr/>
        </p:nvCxnSpPr>
        <p:spPr>
          <a:xfrm>
            <a:off x="183521" y="4451889"/>
            <a:ext cx="11878101" cy="0"/>
          </a:xfrm>
          <a:prstGeom prst="line">
            <a:avLst/>
          </a:prstGeom>
        </p:spPr>
        <p:style>
          <a:lnRef idx="1">
            <a:schemeClr val="accent1"/>
          </a:lnRef>
          <a:fillRef idx="0">
            <a:schemeClr val="accent1"/>
          </a:fillRef>
          <a:effectRef idx="0">
            <a:schemeClr val="accent1"/>
          </a:effectRef>
          <a:fontRef idx="minor">
            <a:schemeClr val="tx1"/>
          </a:fontRef>
        </p:style>
      </p:cxnSp>
      <p:sp>
        <p:nvSpPr>
          <p:cNvPr id="171" name="Title 170">
            <a:extLst>
              <a:ext uri="{FF2B5EF4-FFF2-40B4-BE49-F238E27FC236}">
                <a16:creationId xmlns:a16="http://schemas.microsoft.com/office/drawing/2014/main" id="{6F73C53A-3DCF-4CEA-8A1D-4BEAB7BA5C35}"/>
              </a:ext>
            </a:extLst>
          </p:cNvPr>
          <p:cNvSpPr>
            <a:spLocks noGrp="1"/>
          </p:cNvSpPr>
          <p:nvPr>
            <p:ph type="title"/>
          </p:nvPr>
        </p:nvSpPr>
        <p:spPr>
          <a:xfrm>
            <a:off x="2999512" y="552821"/>
            <a:ext cx="10515600" cy="1325563"/>
          </a:xfrm>
        </p:spPr>
        <p:txBody>
          <a:bodyPr/>
          <a:lstStyle/>
          <a:p>
            <a:r>
              <a:rPr lang="en-US" dirty="0"/>
              <a:t>Message</a:t>
            </a:r>
          </a:p>
        </p:txBody>
      </p:sp>
      <p:sp>
        <p:nvSpPr>
          <p:cNvPr id="173" name="Rectangle 172">
            <a:extLst>
              <a:ext uri="{FF2B5EF4-FFF2-40B4-BE49-F238E27FC236}">
                <a16:creationId xmlns:a16="http://schemas.microsoft.com/office/drawing/2014/main" id="{5842FF2D-00C0-4672-9013-7A0F569E209E}"/>
              </a:ext>
            </a:extLst>
          </p:cNvPr>
          <p:cNvSpPr/>
          <p:nvPr/>
        </p:nvSpPr>
        <p:spPr>
          <a:xfrm>
            <a:off x="226630" y="1597158"/>
            <a:ext cx="532919" cy="3779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Isosceles Triangle 173">
            <a:extLst>
              <a:ext uri="{FF2B5EF4-FFF2-40B4-BE49-F238E27FC236}">
                <a16:creationId xmlns:a16="http://schemas.microsoft.com/office/drawing/2014/main" id="{1BC36B07-69B2-4393-B2F4-FB12E70464A8}"/>
              </a:ext>
            </a:extLst>
          </p:cNvPr>
          <p:cNvSpPr/>
          <p:nvPr/>
        </p:nvSpPr>
        <p:spPr>
          <a:xfrm flipV="1">
            <a:off x="226630" y="1609267"/>
            <a:ext cx="532919" cy="30984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5CEC1FC7-DA7F-413A-8616-92A94DFD0BBD}"/>
              </a:ext>
            </a:extLst>
          </p:cNvPr>
          <p:cNvSpPr/>
          <p:nvPr/>
        </p:nvSpPr>
        <p:spPr>
          <a:xfrm>
            <a:off x="200556" y="4601743"/>
            <a:ext cx="532919" cy="3779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Isosceles Triangle 178">
            <a:extLst>
              <a:ext uri="{FF2B5EF4-FFF2-40B4-BE49-F238E27FC236}">
                <a16:creationId xmlns:a16="http://schemas.microsoft.com/office/drawing/2014/main" id="{98C2D9E9-FA1F-4FE4-B9BF-479A0940DBE5}"/>
              </a:ext>
            </a:extLst>
          </p:cNvPr>
          <p:cNvSpPr/>
          <p:nvPr/>
        </p:nvSpPr>
        <p:spPr>
          <a:xfrm flipV="1">
            <a:off x="200556" y="4613852"/>
            <a:ext cx="532919" cy="30984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2C7375EC-A266-43AD-BCD5-2203D2456785}"/>
              </a:ext>
            </a:extLst>
          </p:cNvPr>
          <p:cNvSpPr/>
          <p:nvPr/>
        </p:nvSpPr>
        <p:spPr>
          <a:xfrm>
            <a:off x="194989" y="5926638"/>
            <a:ext cx="532919" cy="3779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Isosceles Triangle 181">
            <a:extLst>
              <a:ext uri="{FF2B5EF4-FFF2-40B4-BE49-F238E27FC236}">
                <a16:creationId xmlns:a16="http://schemas.microsoft.com/office/drawing/2014/main" id="{F0BD5AAB-A7BE-42C0-98D0-8B418F26AC1B}"/>
              </a:ext>
            </a:extLst>
          </p:cNvPr>
          <p:cNvSpPr/>
          <p:nvPr/>
        </p:nvSpPr>
        <p:spPr>
          <a:xfrm flipV="1">
            <a:off x="194989" y="5938747"/>
            <a:ext cx="532919" cy="309848"/>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8" name="Picture 207">
            <a:extLst>
              <a:ext uri="{FF2B5EF4-FFF2-40B4-BE49-F238E27FC236}">
                <a16:creationId xmlns:a16="http://schemas.microsoft.com/office/drawing/2014/main" id="{54E2A9E8-D9E8-4F84-846F-F50A5CC135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2174" y="6016571"/>
            <a:ext cx="349291" cy="243736"/>
          </a:xfrm>
          <a:prstGeom prst="rect">
            <a:avLst/>
          </a:prstGeom>
        </p:spPr>
      </p:pic>
      <p:pic>
        <p:nvPicPr>
          <p:cNvPr id="102" name="Picture 101">
            <a:extLst>
              <a:ext uri="{FF2B5EF4-FFF2-40B4-BE49-F238E27FC236}">
                <a16:creationId xmlns:a16="http://schemas.microsoft.com/office/drawing/2014/main" id="{C253AA90-12EA-46E6-9197-8AEDD9AA28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270" y="1752477"/>
            <a:ext cx="171155" cy="248563"/>
          </a:xfrm>
          <a:prstGeom prst="rect">
            <a:avLst/>
          </a:prstGeom>
        </p:spPr>
      </p:pic>
      <p:pic>
        <p:nvPicPr>
          <p:cNvPr id="3" name="Picture 2">
            <a:extLst>
              <a:ext uri="{FF2B5EF4-FFF2-40B4-BE49-F238E27FC236}">
                <a16:creationId xmlns:a16="http://schemas.microsoft.com/office/drawing/2014/main" id="{886B0C9F-5E26-4EAE-896E-F96E9A790E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13637" y="1563488"/>
            <a:ext cx="2134377" cy="1325560"/>
          </a:xfrm>
          <a:prstGeom prst="rect">
            <a:avLst/>
          </a:prstGeom>
        </p:spPr>
      </p:pic>
      <p:pic>
        <p:nvPicPr>
          <p:cNvPr id="8" name="Picture 7">
            <a:extLst>
              <a:ext uri="{FF2B5EF4-FFF2-40B4-BE49-F238E27FC236}">
                <a16:creationId xmlns:a16="http://schemas.microsoft.com/office/drawing/2014/main" id="{582E9616-206F-4651-9121-758E2F3E1DF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746901" y="3730907"/>
            <a:ext cx="562920" cy="492555"/>
          </a:xfrm>
          <a:prstGeom prst="rect">
            <a:avLst/>
          </a:prstGeom>
        </p:spPr>
      </p:pic>
      <p:cxnSp>
        <p:nvCxnSpPr>
          <p:cNvPr id="10" name="Straight Connector 9">
            <a:extLst>
              <a:ext uri="{FF2B5EF4-FFF2-40B4-BE49-F238E27FC236}">
                <a16:creationId xmlns:a16="http://schemas.microsoft.com/office/drawing/2014/main" id="{3D8866DD-1B4C-440C-9044-2EB57EB5CA15}"/>
              </a:ext>
            </a:extLst>
          </p:cNvPr>
          <p:cNvCxnSpPr/>
          <p:nvPr/>
        </p:nvCxnSpPr>
        <p:spPr>
          <a:xfrm flipV="1">
            <a:off x="3533614" y="3730907"/>
            <a:ext cx="1115878" cy="49255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6BDB8288-712A-4DC8-9797-4690C19EFAE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3108" y="3751993"/>
            <a:ext cx="585078" cy="368599"/>
          </a:xfrm>
          <a:prstGeom prst="rect">
            <a:avLst/>
          </a:prstGeom>
        </p:spPr>
      </p:pic>
      <p:cxnSp>
        <p:nvCxnSpPr>
          <p:cNvPr id="107" name="Straight Connector 106">
            <a:extLst>
              <a:ext uri="{FF2B5EF4-FFF2-40B4-BE49-F238E27FC236}">
                <a16:creationId xmlns:a16="http://schemas.microsoft.com/office/drawing/2014/main" id="{A9473212-FAC9-47DF-9973-66A0A70E4C24}"/>
              </a:ext>
            </a:extLst>
          </p:cNvPr>
          <p:cNvCxnSpPr/>
          <p:nvPr/>
        </p:nvCxnSpPr>
        <p:spPr>
          <a:xfrm flipV="1">
            <a:off x="4091553" y="3718799"/>
            <a:ext cx="1115878" cy="492555"/>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841CFB1-6255-4A8C-9B67-0C64A7567764}"/>
              </a:ext>
            </a:extLst>
          </p:cNvPr>
          <p:cNvSpPr txBox="1"/>
          <p:nvPr/>
        </p:nvSpPr>
        <p:spPr>
          <a:xfrm>
            <a:off x="4309821" y="1611015"/>
            <a:ext cx="546945" cy="230832"/>
          </a:xfrm>
          <a:prstGeom prst="rect">
            <a:avLst/>
          </a:prstGeom>
          <a:noFill/>
        </p:spPr>
        <p:txBody>
          <a:bodyPr wrap="none" rtlCol="0">
            <a:spAutoFit/>
          </a:bodyPr>
          <a:lstStyle/>
          <a:p>
            <a:r>
              <a:rPr lang="en-US" sz="900" strike="sngStrike" dirty="0"/>
              <a:t>“PUNK”</a:t>
            </a:r>
          </a:p>
        </p:txBody>
      </p:sp>
      <p:pic>
        <p:nvPicPr>
          <p:cNvPr id="15" name="Picture 14">
            <a:extLst>
              <a:ext uri="{FF2B5EF4-FFF2-40B4-BE49-F238E27FC236}">
                <a16:creationId xmlns:a16="http://schemas.microsoft.com/office/drawing/2014/main" id="{BD58D012-FC45-4192-A8C6-9CA79B199B9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80313" y="1565237"/>
            <a:ext cx="974861" cy="1306514"/>
          </a:xfrm>
          <a:prstGeom prst="rect">
            <a:avLst/>
          </a:prstGeom>
        </p:spPr>
      </p:pic>
      <p:sp>
        <p:nvSpPr>
          <p:cNvPr id="111" name="Rectangle 110">
            <a:extLst>
              <a:ext uri="{FF2B5EF4-FFF2-40B4-BE49-F238E27FC236}">
                <a16:creationId xmlns:a16="http://schemas.microsoft.com/office/drawing/2014/main" id="{9B9BD9E1-6009-48A0-B967-34C5B598AE3D}"/>
              </a:ext>
            </a:extLst>
          </p:cNvPr>
          <p:cNvSpPr/>
          <p:nvPr/>
        </p:nvSpPr>
        <p:spPr>
          <a:xfrm flipV="1">
            <a:off x="3626898" y="3637537"/>
            <a:ext cx="682923" cy="6492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3" name="Rectangle 112">
            <a:extLst>
              <a:ext uri="{FF2B5EF4-FFF2-40B4-BE49-F238E27FC236}">
                <a16:creationId xmlns:a16="http://schemas.microsoft.com/office/drawing/2014/main" id="{B0A091AE-43B8-45D1-AECF-14D66BEE7D8C}"/>
              </a:ext>
            </a:extLst>
          </p:cNvPr>
          <p:cNvSpPr/>
          <p:nvPr/>
        </p:nvSpPr>
        <p:spPr>
          <a:xfrm flipV="1">
            <a:off x="4429824" y="3611687"/>
            <a:ext cx="682923" cy="6492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279CD754-D82F-487E-B11E-5DE3D9498F00}"/>
              </a:ext>
            </a:extLst>
          </p:cNvPr>
          <p:cNvSpPr txBox="1"/>
          <p:nvPr/>
        </p:nvSpPr>
        <p:spPr>
          <a:xfrm>
            <a:off x="5043589" y="1566166"/>
            <a:ext cx="2157963" cy="369332"/>
          </a:xfrm>
          <a:prstGeom prst="rect">
            <a:avLst/>
          </a:prstGeom>
          <a:noFill/>
        </p:spPr>
        <p:txBody>
          <a:bodyPr wrap="none" rtlCol="0">
            <a:spAutoFit/>
          </a:bodyPr>
          <a:lstStyle/>
          <a:p>
            <a:r>
              <a:rPr lang="en-US" dirty="0"/>
              <a:t>HOMICIDE:IS-A-BELL </a:t>
            </a:r>
          </a:p>
        </p:txBody>
      </p:sp>
      <p:pic>
        <p:nvPicPr>
          <p:cNvPr id="18" name="Picture 17">
            <a:extLst>
              <a:ext uri="{FF2B5EF4-FFF2-40B4-BE49-F238E27FC236}">
                <a16:creationId xmlns:a16="http://schemas.microsoft.com/office/drawing/2014/main" id="{D6B6D4CD-91B8-43E4-A12C-6E2B3BCB65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671175" y="3429000"/>
            <a:ext cx="1079364" cy="604444"/>
          </a:xfrm>
          <a:prstGeom prst="rect">
            <a:avLst/>
          </a:prstGeom>
        </p:spPr>
      </p:pic>
      <p:pic>
        <p:nvPicPr>
          <p:cNvPr id="20" name="Picture 19">
            <a:extLst>
              <a:ext uri="{FF2B5EF4-FFF2-40B4-BE49-F238E27FC236}">
                <a16:creationId xmlns:a16="http://schemas.microsoft.com/office/drawing/2014/main" id="{E512D849-ADA7-4D34-BE7F-827093F483B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413077" y="3591254"/>
            <a:ext cx="682923" cy="682923"/>
          </a:xfrm>
          <a:prstGeom prst="rect">
            <a:avLst/>
          </a:prstGeom>
        </p:spPr>
      </p:pic>
      <p:sp>
        <p:nvSpPr>
          <p:cNvPr id="121" name="Rectangle 120">
            <a:extLst>
              <a:ext uri="{FF2B5EF4-FFF2-40B4-BE49-F238E27FC236}">
                <a16:creationId xmlns:a16="http://schemas.microsoft.com/office/drawing/2014/main" id="{01F3E136-BDC6-4E38-80B0-BA03177F5C26}"/>
              </a:ext>
            </a:extLst>
          </p:cNvPr>
          <p:cNvSpPr/>
          <p:nvPr/>
        </p:nvSpPr>
        <p:spPr>
          <a:xfrm flipV="1">
            <a:off x="5352568" y="3406301"/>
            <a:ext cx="1397971" cy="98004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2" name="Picture 21">
            <a:extLst>
              <a:ext uri="{FF2B5EF4-FFF2-40B4-BE49-F238E27FC236}">
                <a16:creationId xmlns:a16="http://schemas.microsoft.com/office/drawing/2014/main" id="{2F40FC24-A9C9-44DA-AF5C-F38F0B31E30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922513" y="2662593"/>
            <a:ext cx="806965" cy="604445"/>
          </a:xfrm>
          <a:prstGeom prst="rect">
            <a:avLst/>
          </a:prstGeom>
        </p:spPr>
      </p:pic>
      <p:cxnSp>
        <p:nvCxnSpPr>
          <p:cNvPr id="24" name="Straight Connector 23">
            <a:extLst>
              <a:ext uri="{FF2B5EF4-FFF2-40B4-BE49-F238E27FC236}">
                <a16:creationId xmlns:a16="http://schemas.microsoft.com/office/drawing/2014/main" id="{C8043C6A-5774-42FE-806A-91BDB50A124C}"/>
              </a:ext>
            </a:extLst>
          </p:cNvPr>
          <p:cNvCxnSpPr/>
          <p:nvPr/>
        </p:nvCxnSpPr>
        <p:spPr>
          <a:xfrm>
            <a:off x="5754538" y="2465153"/>
            <a:ext cx="2444065" cy="1496988"/>
          </a:xfrm>
          <a:prstGeom prst="line">
            <a:avLst/>
          </a:prstGeom>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80343E72-BCE0-456B-A660-F785B3BC56DF}"/>
              </a:ext>
            </a:extLst>
          </p:cNvPr>
          <p:cNvSpPr/>
          <p:nvPr/>
        </p:nvSpPr>
        <p:spPr>
          <a:xfrm flipV="1">
            <a:off x="5922514" y="2611483"/>
            <a:ext cx="828026" cy="75931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0" name="Picture 29">
            <a:extLst>
              <a:ext uri="{FF2B5EF4-FFF2-40B4-BE49-F238E27FC236}">
                <a16:creationId xmlns:a16="http://schemas.microsoft.com/office/drawing/2014/main" id="{AF8F6430-CF04-49B7-BB65-4B774A5FA5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282366" y="1518665"/>
            <a:ext cx="4083538" cy="2742231"/>
          </a:xfrm>
          <a:prstGeom prst="rect">
            <a:avLst/>
          </a:prstGeom>
        </p:spPr>
      </p:pic>
      <p:pic>
        <p:nvPicPr>
          <p:cNvPr id="28" name="Picture 27">
            <a:extLst>
              <a:ext uri="{FF2B5EF4-FFF2-40B4-BE49-F238E27FC236}">
                <a16:creationId xmlns:a16="http://schemas.microsoft.com/office/drawing/2014/main" id="{9CF0DA5D-6034-464E-A8E7-365541EDF1C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130109" y="2670157"/>
            <a:ext cx="521626" cy="967380"/>
          </a:xfrm>
          <a:prstGeom prst="rect">
            <a:avLst/>
          </a:prstGeom>
        </p:spPr>
      </p:pic>
      <p:pic>
        <p:nvPicPr>
          <p:cNvPr id="26" name="Picture 25">
            <a:extLst>
              <a:ext uri="{FF2B5EF4-FFF2-40B4-BE49-F238E27FC236}">
                <a16:creationId xmlns:a16="http://schemas.microsoft.com/office/drawing/2014/main" id="{C89B8221-0CC4-41E5-844D-79348DFE2B4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55864" y="1001676"/>
            <a:ext cx="1301515" cy="1301515"/>
          </a:xfrm>
          <a:prstGeom prst="rect">
            <a:avLst/>
          </a:prstGeom>
        </p:spPr>
      </p:pic>
      <p:cxnSp>
        <p:nvCxnSpPr>
          <p:cNvPr id="33" name="Straight Connector 32">
            <a:extLst>
              <a:ext uri="{FF2B5EF4-FFF2-40B4-BE49-F238E27FC236}">
                <a16:creationId xmlns:a16="http://schemas.microsoft.com/office/drawing/2014/main" id="{09C2B492-EC6A-447F-AC44-BA80D1AC7725}"/>
              </a:ext>
            </a:extLst>
          </p:cNvPr>
          <p:cNvCxnSpPr/>
          <p:nvPr/>
        </p:nvCxnSpPr>
        <p:spPr>
          <a:xfrm flipV="1">
            <a:off x="7046591" y="2365197"/>
            <a:ext cx="1539470" cy="1858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BFD62BF-B5BE-423A-AED1-3F044BAA91DD}"/>
              </a:ext>
            </a:extLst>
          </p:cNvPr>
          <p:cNvCxnSpPr/>
          <p:nvPr/>
        </p:nvCxnSpPr>
        <p:spPr>
          <a:xfrm>
            <a:off x="6354098" y="2889048"/>
            <a:ext cx="71504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BD3655D1-EA8B-49DB-A461-3712199D5C5A}"/>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013965" y="3360930"/>
            <a:ext cx="487311" cy="487311"/>
          </a:xfrm>
          <a:prstGeom prst="rect">
            <a:avLst/>
          </a:prstGeom>
        </p:spPr>
      </p:pic>
      <p:sp>
        <p:nvSpPr>
          <p:cNvPr id="135" name="Rectangle 134">
            <a:extLst>
              <a:ext uri="{FF2B5EF4-FFF2-40B4-BE49-F238E27FC236}">
                <a16:creationId xmlns:a16="http://schemas.microsoft.com/office/drawing/2014/main" id="{7D5B58DC-286F-4595-A596-9AAB88C0389B}"/>
              </a:ext>
            </a:extLst>
          </p:cNvPr>
          <p:cNvSpPr/>
          <p:nvPr/>
        </p:nvSpPr>
        <p:spPr>
          <a:xfrm flipV="1">
            <a:off x="3929059" y="3360432"/>
            <a:ext cx="682923" cy="6492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1" name="Picture 40">
            <a:extLst>
              <a:ext uri="{FF2B5EF4-FFF2-40B4-BE49-F238E27FC236}">
                <a16:creationId xmlns:a16="http://schemas.microsoft.com/office/drawing/2014/main" id="{DE92EE12-4C94-495C-B040-68A63CAFF1D9}"/>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812826" y="3571062"/>
            <a:ext cx="897993" cy="502876"/>
          </a:xfrm>
          <a:prstGeom prst="rect">
            <a:avLst/>
          </a:prstGeom>
        </p:spPr>
      </p:pic>
      <p:cxnSp>
        <p:nvCxnSpPr>
          <p:cNvPr id="43" name="Straight Connector 42">
            <a:extLst>
              <a:ext uri="{FF2B5EF4-FFF2-40B4-BE49-F238E27FC236}">
                <a16:creationId xmlns:a16="http://schemas.microsoft.com/office/drawing/2014/main" id="{1DCB942A-048A-4D35-BC50-89B0AC7272B0}"/>
              </a:ext>
            </a:extLst>
          </p:cNvPr>
          <p:cNvCxnSpPr/>
          <p:nvPr/>
        </p:nvCxnSpPr>
        <p:spPr>
          <a:xfrm flipV="1">
            <a:off x="2671274" y="3152303"/>
            <a:ext cx="1555782" cy="98923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B1C426E7-A811-45A6-8E83-83459217292B}"/>
              </a:ext>
            </a:extLst>
          </p:cNvPr>
          <p:cNvSpPr/>
          <p:nvPr/>
        </p:nvSpPr>
        <p:spPr>
          <a:xfrm flipV="1">
            <a:off x="2786504" y="3493712"/>
            <a:ext cx="849691" cy="62687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TextBox 44">
            <a:extLst>
              <a:ext uri="{FF2B5EF4-FFF2-40B4-BE49-F238E27FC236}">
                <a16:creationId xmlns:a16="http://schemas.microsoft.com/office/drawing/2014/main" id="{0CE5B5F3-CE62-42F3-80A5-1E6678D9E43B}"/>
              </a:ext>
            </a:extLst>
          </p:cNvPr>
          <p:cNvSpPr txBox="1"/>
          <p:nvPr/>
        </p:nvSpPr>
        <p:spPr>
          <a:xfrm>
            <a:off x="2618395" y="3499334"/>
            <a:ext cx="1133644" cy="646331"/>
          </a:xfrm>
          <a:prstGeom prst="rect">
            <a:avLst/>
          </a:prstGeom>
          <a:noFill/>
        </p:spPr>
        <p:txBody>
          <a:bodyPr wrap="none" rtlCol="0">
            <a:spAutoFit/>
          </a:bodyPr>
          <a:lstStyle/>
          <a:p>
            <a:r>
              <a:rPr lang="en-US" dirty="0"/>
              <a:t>FBI:WMD </a:t>
            </a:r>
          </a:p>
          <a:p>
            <a:r>
              <a:rPr lang="en-US" dirty="0"/>
              <a:t>Cuba</a:t>
            </a:r>
          </a:p>
        </p:txBody>
      </p:sp>
      <p:sp>
        <p:nvSpPr>
          <p:cNvPr id="46" name="TextBox 45">
            <a:extLst>
              <a:ext uri="{FF2B5EF4-FFF2-40B4-BE49-F238E27FC236}">
                <a16:creationId xmlns:a16="http://schemas.microsoft.com/office/drawing/2014/main" id="{79B97DAC-5651-4432-B6E2-E6523A8C920E}"/>
              </a:ext>
            </a:extLst>
          </p:cNvPr>
          <p:cNvSpPr txBox="1"/>
          <p:nvPr/>
        </p:nvSpPr>
        <p:spPr>
          <a:xfrm>
            <a:off x="2469433" y="3138674"/>
            <a:ext cx="1424621" cy="369332"/>
          </a:xfrm>
          <a:prstGeom prst="rect">
            <a:avLst/>
          </a:prstGeom>
          <a:noFill/>
        </p:spPr>
        <p:txBody>
          <a:bodyPr wrap="none" rtlCol="0">
            <a:spAutoFit/>
          </a:bodyPr>
          <a:lstStyle/>
          <a:p>
            <a:r>
              <a:rPr lang="en-US" dirty="0"/>
              <a:t>ATOMICLOCK</a:t>
            </a:r>
          </a:p>
        </p:txBody>
      </p:sp>
      <p:pic>
        <p:nvPicPr>
          <p:cNvPr id="48" name="Picture 47">
            <a:extLst>
              <a:ext uri="{FF2B5EF4-FFF2-40B4-BE49-F238E27FC236}">
                <a16:creationId xmlns:a16="http://schemas.microsoft.com/office/drawing/2014/main" id="{A90A3574-F515-44D7-9DE2-ED1CFA19596E}"/>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428500" y="2986436"/>
            <a:ext cx="1160009" cy="1068209"/>
          </a:xfrm>
          <a:prstGeom prst="rect">
            <a:avLst/>
          </a:prstGeom>
        </p:spPr>
      </p:pic>
      <p:cxnSp>
        <p:nvCxnSpPr>
          <p:cNvPr id="50" name="Straight Connector 49">
            <a:extLst>
              <a:ext uri="{FF2B5EF4-FFF2-40B4-BE49-F238E27FC236}">
                <a16:creationId xmlns:a16="http://schemas.microsoft.com/office/drawing/2014/main" id="{2FC2EECF-82AC-42D5-977B-49193E9FEF16}"/>
              </a:ext>
            </a:extLst>
          </p:cNvPr>
          <p:cNvCxnSpPr/>
          <p:nvPr/>
        </p:nvCxnSpPr>
        <p:spPr>
          <a:xfrm flipV="1">
            <a:off x="1761502" y="3508006"/>
            <a:ext cx="1205581" cy="715456"/>
          </a:xfrm>
          <a:prstGeom prst="line">
            <a:avLst/>
          </a:prstGeom>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000D7480-67C0-4BE0-81A0-164A797AE55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4096" y="3080041"/>
            <a:ext cx="1068208" cy="1068208"/>
          </a:xfrm>
          <a:prstGeom prst="rect">
            <a:avLst/>
          </a:prstGeom>
        </p:spPr>
      </p:pic>
      <p:cxnSp>
        <p:nvCxnSpPr>
          <p:cNvPr id="149" name="Straight Connector 148">
            <a:extLst>
              <a:ext uri="{FF2B5EF4-FFF2-40B4-BE49-F238E27FC236}">
                <a16:creationId xmlns:a16="http://schemas.microsoft.com/office/drawing/2014/main" id="{2E6D9D35-F26D-405B-A569-180FBC072387}"/>
              </a:ext>
            </a:extLst>
          </p:cNvPr>
          <p:cNvCxnSpPr/>
          <p:nvPr/>
        </p:nvCxnSpPr>
        <p:spPr>
          <a:xfrm flipH="1" flipV="1">
            <a:off x="321144" y="3134547"/>
            <a:ext cx="2408917" cy="93939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87C8F0C-3E74-4038-AE38-91B39C37C0B3}"/>
              </a:ext>
            </a:extLst>
          </p:cNvPr>
          <p:cNvCxnSpPr/>
          <p:nvPr/>
        </p:nvCxnSpPr>
        <p:spPr>
          <a:xfrm flipH="1">
            <a:off x="264701" y="3101911"/>
            <a:ext cx="2353694" cy="929606"/>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60" name="Picture 59">
            <a:extLst>
              <a:ext uri="{FF2B5EF4-FFF2-40B4-BE49-F238E27FC236}">
                <a16:creationId xmlns:a16="http://schemas.microsoft.com/office/drawing/2014/main" id="{E729FF54-2E90-482F-88ED-DA930B469E1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798024" y="3154524"/>
            <a:ext cx="1309518" cy="982139"/>
          </a:xfrm>
          <a:prstGeom prst="rect">
            <a:avLst/>
          </a:prstGeom>
        </p:spPr>
      </p:pic>
      <p:sp>
        <p:nvSpPr>
          <p:cNvPr id="157" name="Rectangle 156">
            <a:extLst>
              <a:ext uri="{FF2B5EF4-FFF2-40B4-BE49-F238E27FC236}">
                <a16:creationId xmlns:a16="http://schemas.microsoft.com/office/drawing/2014/main" id="{4459DBFD-83FC-4182-8457-8E9B7739EDE2}"/>
              </a:ext>
            </a:extLst>
          </p:cNvPr>
          <p:cNvSpPr/>
          <p:nvPr/>
        </p:nvSpPr>
        <p:spPr>
          <a:xfrm flipV="1">
            <a:off x="365045" y="3092058"/>
            <a:ext cx="2288739" cy="137141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TextBox 60">
            <a:extLst>
              <a:ext uri="{FF2B5EF4-FFF2-40B4-BE49-F238E27FC236}">
                <a16:creationId xmlns:a16="http://schemas.microsoft.com/office/drawing/2014/main" id="{DF57A44D-B6C4-4367-8ADE-A7745FA76689}"/>
              </a:ext>
            </a:extLst>
          </p:cNvPr>
          <p:cNvSpPr txBox="1"/>
          <p:nvPr/>
        </p:nvSpPr>
        <p:spPr>
          <a:xfrm>
            <a:off x="230679" y="3122356"/>
            <a:ext cx="2486515" cy="646331"/>
          </a:xfrm>
          <a:prstGeom prst="rect">
            <a:avLst/>
          </a:prstGeom>
          <a:noFill/>
        </p:spPr>
        <p:txBody>
          <a:bodyPr wrap="none" rtlCol="0">
            <a:spAutoFit/>
          </a:bodyPr>
          <a:lstStyle/>
          <a:p>
            <a:r>
              <a:rPr lang="en-US" dirty="0"/>
              <a:t>2008 SQ.JFK(signal start)</a:t>
            </a:r>
          </a:p>
          <a:p>
            <a:r>
              <a:rPr lang="en-US" strike="sngStrike" dirty="0" err="1"/>
              <a:t>Hypric</a:t>
            </a:r>
            <a:r>
              <a:rPr lang="en-US" strike="sngStrike" dirty="0"/>
              <a:t> </a:t>
            </a:r>
            <a:r>
              <a:rPr lang="en-US" strike="sngStrike" dirty="0" err="1"/>
              <a:t>sigar</a:t>
            </a:r>
            <a:r>
              <a:rPr lang="en-US" strike="sngStrike" dirty="0"/>
              <a:t> </a:t>
            </a:r>
            <a:r>
              <a:rPr lang="en-US" sz="800" dirty="0"/>
              <a:t>!</a:t>
            </a:r>
            <a:r>
              <a:rPr lang="en-US" sz="800" dirty="0" err="1"/>
              <a:t>Montoring</a:t>
            </a:r>
            <a:r>
              <a:rPr lang="en-US" sz="800" dirty="0"/>
              <a:t>-as-a-Service™</a:t>
            </a:r>
          </a:p>
        </p:txBody>
      </p:sp>
      <p:sp>
        <p:nvSpPr>
          <p:cNvPr id="62" name="TextBox 61">
            <a:extLst>
              <a:ext uri="{FF2B5EF4-FFF2-40B4-BE49-F238E27FC236}">
                <a16:creationId xmlns:a16="http://schemas.microsoft.com/office/drawing/2014/main" id="{003F2E8A-FF80-4AB9-AE91-618110383E55}"/>
              </a:ext>
            </a:extLst>
          </p:cNvPr>
          <p:cNvSpPr txBox="1"/>
          <p:nvPr/>
        </p:nvSpPr>
        <p:spPr>
          <a:xfrm>
            <a:off x="226118" y="3637833"/>
            <a:ext cx="2991460" cy="369332"/>
          </a:xfrm>
          <a:prstGeom prst="rect">
            <a:avLst/>
          </a:prstGeom>
          <a:noFill/>
        </p:spPr>
        <p:txBody>
          <a:bodyPr wrap="none" rtlCol="0">
            <a:spAutoFit/>
          </a:bodyPr>
          <a:lstStyle/>
          <a:p>
            <a:r>
              <a:rPr lang="en-US" dirty="0"/>
              <a:t>2010 </a:t>
            </a:r>
            <a:r>
              <a:rPr lang="en-US" sz="800" strike="sngStrike" dirty="0"/>
              <a:t>photo </a:t>
            </a:r>
            <a:r>
              <a:rPr lang="en-US" dirty="0"/>
              <a:t>JFK(cigar, </a:t>
            </a:r>
            <a:r>
              <a:rPr lang="en-US" dirty="0" err="1"/>
              <a:t>Damiler</a:t>
            </a:r>
            <a:r>
              <a:rPr lang="en-US" dirty="0"/>
              <a:t> Ag)</a:t>
            </a:r>
          </a:p>
        </p:txBody>
      </p:sp>
      <p:sp>
        <p:nvSpPr>
          <p:cNvPr id="63" name="TextBox 62">
            <a:extLst>
              <a:ext uri="{FF2B5EF4-FFF2-40B4-BE49-F238E27FC236}">
                <a16:creationId xmlns:a16="http://schemas.microsoft.com/office/drawing/2014/main" id="{CC09A4F4-A35C-4FDD-94A3-3E3336CE4629}"/>
              </a:ext>
            </a:extLst>
          </p:cNvPr>
          <p:cNvSpPr txBox="1"/>
          <p:nvPr/>
        </p:nvSpPr>
        <p:spPr>
          <a:xfrm>
            <a:off x="248262" y="3874310"/>
            <a:ext cx="1393330" cy="369332"/>
          </a:xfrm>
          <a:prstGeom prst="rect">
            <a:avLst/>
          </a:prstGeom>
          <a:noFill/>
        </p:spPr>
        <p:txBody>
          <a:bodyPr wrap="none" rtlCol="0">
            <a:spAutoFit/>
          </a:bodyPr>
          <a:lstStyle/>
          <a:p>
            <a:r>
              <a:rPr lang="en-US" dirty="0"/>
              <a:t>2017 </a:t>
            </a:r>
            <a:r>
              <a:rPr lang="en-US" sz="800" strike="sngStrike" dirty="0"/>
              <a:t>kit </a:t>
            </a:r>
            <a:r>
              <a:rPr lang="en-US" dirty="0"/>
              <a:t>JFK</a:t>
            </a:r>
            <a:r>
              <a:rPr lang="en-US" sz="800" strike="sngStrike" dirty="0"/>
              <a:t>(cigar)</a:t>
            </a:r>
          </a:p>
        </p:txBody>
      </p:sp>
      <p:sp>
        <p:nvSpPr>
          <p:cNvPr id="64" name="TextBox 63">
            <a:extLst>
              <a:ext uri="{FF2B5EF4-FFF2-40B4-BE49-F238E27FC236}">
                <a16:creationId xmlns:a16="http://schemas.microsoft.com/office/drawing/2014/main" id="{A8831FA9-55DD-4896-8E18-C246B231BCA0}"/>
              </a:ext>
            </a:extLst>
          </p:cNvPr>
          <p:cNvSpPr txBox="1"/>
          <p:nvPr/>
        </p:nvSpPr>
        <p:spPr>
          <a:xfrm>
            <a:off x="245042" y="4044578"/>
            <a:ext cx="1440331" cy="369332"/>
          </a:xfrm>
          <a:prstGeom prst="rect">
            <a:avLst/>
          </a:prstGeom>
          <a:noFill/>
        </p:spPr>
        <p:txBody>
          <a:bodyPr wrap="none" rtlCol="0">
            <a:spAutoFit/>
          </a:bodyPr>
          <a:lstStyle/>
          <a:p>
            <a:r>
              <a:rPr lang="en-US" dirty="0"/>
              <a:t>SQ.JFK(</a:t>
            </a:r>
            <a:r>
              <a:rPr lang="en-US" sz="800" strike="sngStrike" dirty="0"/>
              <a:t>?stop signal</a:t>
            </a:r>
            <a:r>
              <a:rPr lang="en-US" dirty="0"/>
              <a:t>)</a:t>
            </a:r>
          </a:p>
        </p:txBody>
      </p:sp>
      <p:pic>
        <p:nvPicPr>
          <p:cNvPr id="66" name="Picture 65">
            <a:extLst>
              <a:ext uri="{FF2B5EF4-FFF2-40B4-BE49-F238E27FC236}">
                <a16:creationId xmlns:a16="http://schemas.microsoft.com/office/drawing/2014/main" id="{2ADC3817-5B71-404E-81C3-43B52C28FA1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880247" y="4547188"/>
            <a:ext cx="627935" cy="587904"/>
          </a:xfrm>
          <a:prstGeom prst="rect">
            <a:avLst/>
          </a:prstGeom>
        </p:spPr>
      </p:pic>
      <p:pic>
        <p:nvPicPr>
          <p:cNvPr id="68" name="Picture 67">
            <a:extLst>
              <a:ext uri="{FF2B5EF4-FFF2-40B4-BE49-F238E27FC236}">
                <a16:creationId xmlns:a16="http://schemas.microsoft.com/office/drawing/2014/main" id="{85E58AD4-CA0E-46B1-911D-F1D1F84E2596}"/>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3550993" y="4570337"/>
            <a:ext cx="487743" cy="564755"/>
          </a:xfrm>
          <a:prstGeom prst="rect">
            <a:avLst/>
          </a:prstGeom>
        </p:spPr>
      </p:pic>
      <p:cxnSp>
        <p:nvCxnSpPr>
          <p:cNvPr id="70" name="Straight Connector 69">
            <a:extLst>
              <a:ext uri="{FF2B5EF4-FFF2-40B4-BE49-F238E27FC236}">
                <a16:creationId xmlns:a16="http://schemas.microsoft.com/office/drawing/2014/main" id="{E3604AD8-FE91-469F-893D-118ED166B980}"/>
              </a:ext>
            </a:extLst>
          </p:cNvPr>
          <p:cNvCxnSpPr/>
          <p:nvPr/>
        </p:nvCxnSpPr>
        <p:spPr>
          <a:xfrm>
            <a:off x="3449165" y="4679341"/>
            <a:ext cx="1903403" cy="43794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A59FCAFE-3F25-4AB1-A554-4E400E89D41A}"/>
              </a:ext>
            </a:extLst>
          </p:cNvPr>
          <p:cNvCxnSpPr/>
          <p:nvPr/>
        </p:nvCxnSpPr>
        <p:spPr>
          <a:xfrm>
            <a:off x="2739599" y="4566654"/>
            <a:ext cx="1055265" cy="76343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157E76CC-022B-4EC1-8821-D8217B36D11E}"/>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4071523" y="4570123"/>
            <a:ext cx="864610" cy="538859"/>
          </a:xfrm>
          <a:prstGeom prst="rect">
            <a:avLst/>
          </a:prstGeom>
        </p:spPr>
      </p:pic>
      <p:sp>
        <p:nvSpPr>
          <p:cNvPr id="176" name="Rectangle 175">
            <a:extLst>
              <a:ext uri="{FF2B5EF4-FFF2-40B4-BE49-F238E27FC236}">
                <a16:creationId xmlns:a16="http://schemas.microsoft.com/office/drawing/2014/main" id="{22388B4C-59DB-426B-813C-8E201CB3FD7B}"/>
              </a:ext>
            </a:extLst>
          </p:cNvPr>
          <p:cNvSpPr/>
          <p:nvPr/>
        </p:nvSpPr>
        <p:spPr>
          <a:xfrm flipV="1">
            <a:off x="2834628" y="4536322"/>
            <a:ext cx="2208961" cy="75490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7" name="Picture 76">
            <a:extLst>
              <a:ext uri="{FF2B5EF4-FFF2-40B4-BE49-F238E27FC236}">
                <a16:creationId xmlns:a16="http://schemas.microsoft.com/office/drawing/2014/main" id="{70E7835A-205F-4B5F-A261-135A76110DEF}"/>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096001" y="4593422"/>
            <a:ext cx="893640" cy="672818"/>
          </a:xfrm>
          <a:prstGeom prst="rect">
            <a:avLst/>
          </a:prstGeom>
        </p:spPr>
      </p:pic>
      <p:sp>
        <p:nvSpPr>
          <p:cNvPr id="78" name="TextBox 77">
            <a:extLst>
              <a:ext uri="{FF2B5EF4-FFF2-40B4-BE49-F238E27FC236}">
                <a16:creationId xmlns:a16="http://schemas.microsoft.com/office/drawing/2014/main" id="{42EF9229-2AA1-4FFC-9044-F6B6980230BC}"/>
              </a:ext>
            </a:extLst>
          </p:cNvPr>
          <p:cNvSpPr txBox="1"/>
          <p:nvPr/>
        </p:nvSpPr>
        <p:spPr>
          <a:xfrm>
            <a:off x="1607406" y="4628666"/>
            <a:ext cx="652743" cy="369332"/>
          </a:xfrm>
          <a:prstGeom prst="rect">
            <a:avLst/>
          </a:prstGeom>
          <a:noFill/>
        </p:spPr>
        <p:txBody>
          <a:bodyPr wrap="none" rtlCol="0">
            <a:spAutoFit/>
          </a:bodyPr>
          <a:lstStyle/>
          <a:p>
            <a:r>
              <a:rPr lang="en-US" dirty="0"/>
              <a:t>1994</a:t>
            </a:r>
          </a:p>
        </p:txBody>
      </p:sp>
      <p:sp>
        <p:nvSpPr>
          <p:cNvPr id="79" name="TextBox 78">
            <a:extLst>
              <a:ext uri="{FF2B5EF4-FFF2-40B4-BE49-F238E27FC236}">
                <a16:creationId xmlns:a16="http://schemas.microsoft.com/office/drawing/2014/main" id="{824F23DB-99F7-400D-8BA4-07CA305C1247}"/>
              </a:ext>
            </a:extLst>
          </p:cNvPr>
          <p:cNvSpPr txBox="1"/>
          <p:nvPr/>
        </p:nvSpPr>
        <p:spPr>
          <a:xfrm>
            <a:off x="5406266" y="4729109"/>
            <a:ext cx="652743" cy="369332"/>
          </a:xfrm>
          <a:prstGeom prst="rect">
            <a:avLst/>
          </a:prstGeom>
          <a:noFill/>
        </p:spPr>
        <p:txBody>
          <a:bodyPr wrap="none" rtlCol="0">
            <a:spAutoFit/>
          </a:bodyPr>
          <a:lstStyle/>
          <a:p>
            <a:r>
              <a:rPr lang="en-US" dirty="0"/>
              <a:t>1984</a:t>
            </a:r>
          </a:p>
        </p:txBody>
      </p:sp>
      <p:cxnSp>
        <p:nvCxnSpPr>
          <p:cNvPr id="183" name="Straight Connector 182">
            <a:extLst>
              <a:ext uri="{FF2B5EF4-FFF2-40B4-BE49-F238E27FC236}">
                <a16:creationId xmlns:a16="http://schemas.microsoft.com/office/drawing/2014/main" id="{990EBFBD-52F4-4E52-BE33-86ED89D1E49D}"/>
              </a:ext>
            </a:extLst>
          </p:cNvPr>
          <p:cNvCxnSpPr/>
          <p:nvPr/>
        </p:nvCxnSpPr>
        <p:spPr>
          <a:xfrm>
            <a:off x="5794169" y="4691275"/>
            <a:ext cx="1903403" cy="43794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4" name="Rectangle 183">
            <a:extLst>
              <a:ext uri="{FF2B5EF4-FFF2-40B4-BE49-F238E27FC236}">
                <a16:creationId xmlns:a16="http://schemas.microsoft.com/office/drawing/2014/main" id="{D60686F5-536A-4D64-9254-BEB38266875F}"/>
              </a:ext>
            </a:extLst>
          </p:cNvPr>
          <p:cNvSpPr/>
          <p:nvPr/>
        </p:nvSpPr>
        <p:spPr>
          <a:xfrm flipV="1">
            <a:off x="6094392" y="4532792"/>
            <a:ext cx="895249" cy="75490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0" name="TextBox 79">
            <a:extLst>
              <a:ext uri="{FF2B5EF4-FFF2-40B4-BE49-F238E27FC236}">
                <a16:creationId xmlns:a16="http://schemas.microsoft.com/office/drawing/2014/main" id="{A6013DF4-39AE-4C81-A072-497A0FB59F10}"/>
              </a:ext>
            </a:extLst>
          </p:cNvPr>
          <p:cNvSpPr txBox="1"/>
          <p:nvPr/>
        </p:nvSpPr>
        <p:spPr>
          <a:xfrm>
            <a:off x="2787305" y="5261490"/>
            <a:ext cx="904415" cy="215444"/>
          </a:xfrm>
          <a:prstGeom prst="rect">
            <a:avLst/>
          </a:prstGeom>
          <a:noFill/>
        </p:spPr>
        <p:txBody>
          <a:bodyPr wrap="none" rtlCol="0">
            <a:spAutoFit/>
          </a:bodyPr>
          <a:lstStyle/>
          <a:p>
            <a:r>
              <a:rPr lang="en-US" sz="800" strike="sngStrike" dirty="0" err="1"/>
              <a:t>Gobachev</a:t>
            </a:r>
            <a:r>
              <a:rPr lang="en-US" sz="800" strike="sngStrike" dirty="0"/>
              <a:t>(</a:t>
            </a:r>
            <a:r>
              <a:rPr lang="en-US" sz="800" strike="sngStrike" dirty="0" err="1"/>
              <a:t>heger</a:t>
            </a:r>
            <a:r>
              <a:rPr lang="en-US" sz="800" strike="sngStrike" dirty="0"/>
              <a:t>)</a:t>
            </a:r>
          </a:p>
        </p:txBody>
      </p:sp>
      <p:pic>
        <p:nvPicPr>
          <p:cNvPr id="92" name="Picture 91">
            <a:extLst>
              <a:ext uri="{FF2B5EF4-FFF2-40B4-BE49-F238E27FC236}">
                <a16:creationId xmlns:a16="http://schemas.microsoft.com/office/drawing/2014/main" id="{155B6019-97CC-4B22-9B17-E9AFE10F1B5C}"/>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2843532" y="5783313"/>
            <a:ext cx="664650" cy="664650"/>
          </a:xfrm>
          <a:prstGeom prst="rect">
            <a:avLst/>
          </a:prstGeom>
        </p:spPr>
      </p:pic>
      <p:pic>
        <p:nvPicPr>
          <p:cNvPr id="116" name="Picture 115">
            <a:extLst>
              <a:ext uri="{FF2B5EF4-FFF2-40B4-BE49-F238E27FC236}">
                <a16:creationId xmlns:a16="http://schemas.microsoft.com/office/drawing/2014/main" id="{6305913B-1041-4AD0-99B5-6B3800896543}"/>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2040982" y="5817670"/>
            <a:ext cx="630292" cy="630292"/>
          </a:xfrm>
          <a:prstGeom prst="rect">
            <a:avLst/>
          </a:prstGeom>
        </p:spPr>
      </p:pic>
      <p:cxnSp>
        <p:nvCxnSpPr>
          <p:cNvPr id="127" name="Straight Connector 126">
            <a:extLst>
              <a:ext uri="{FF2B5EF4-FFF2-40B4-BE49-F238E27FC236}">
                <a16:creationId xmlns:a16="http://schemas.microsoft.com/office/drawing/2014/main" id="{6D5797C4-4D8C-4DA7-A4B0-BCEB08A8362D}"/>
              </a:ext>
            </a:extLst>
          </p:cNvPr>
          <p:cNvCxnSpPr/>
          <p:nvPr/>
        </p:nvCxnSpPr>
        <p:spPr>
          <a:xfrm>
            <a:off x="2040982" y="5817670"/>
            <a:ext cx="1207032" cy="8620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879A1ABB-926B-4D0A-8C66-29327623350D}"/>
              </a:ext>
            </a:extLst>
          </p:cNvPr>
          <p:cNvCxnSpPr>
            <a:endCxn id="116" idx="2"/>
          </p:cNvCxnSpPr>
          <p:nvPr/>
        </p:nvCxnSpPr>
        <p:spPr>
          <a:xfrm flipH="1">
            <a:off x="2356128" y="5942180"/>
            <a:ext cx="1682608" cy="505782"/>
          </a:xfrm>
          <a:prstGeom prst="line">
            <a:avLst/>
          </a:prstGeom>
        </p:spPr>
        <p:style>
          <a:lnRef idx="1">
            <a:schemeClr val="accent1"/>
          </a:lnRef>
          <a:fillRef idx="0">
            <a:schemeClr val="accent1"/>
          </a:fillRef>
          <a:effectRef idx="0">
            <a:schemeClr val="accent1"/>
          </a:effectRef>
          <a:fontRef idx="minor">
            <a:schemeClr val="tx1"/>
          </a:fontRef>
        </p:style>
      </p:cxnSp>
      <p:pic>
        <p:nvPicPr>
          <p:cNvPr id="141" name="Picture 140">
            <a:extLst>
              <a:ext uri="{FF2B5EF4-FFF2-40B4-BE49-F238E27FC236}">
                <a16:creationId xmlns:a16="http://schemas.microsoft.com/office/drawing/2014/main" id="{25E368D9-E603-4F8B-8FC8-E18627926ECF}"/>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4045425" y="5794595"/>
            <a:ext cx="842274" cy="823721"/>
          </a:xfrm>
          <a:prstGeom prst="rect">
            <a:avLst/>
          </a:prstGeom>
        </p:spPr>
      </p:pic>
      <p:cxnSp>
        <p:nvCxnSpPr>
          <p:cNvPr id="196" name="Straight Connector 195">
            <a:extLst>
              <a:ext uri="{FF2B5EF4-FFF2-40B4-BE49-F238E27FC236}">
                <a16:creationId xmlns:a16="http://schemas.microsoft.com/office/drawing/2014/main" id="{9DC89839-7E41-4B4E-A8A4-812533531FD5}"/>
              </a:ext>
            </a:extLst>
          </p:cNvPr>
          <p:cNvCxnSpPr/>
          <p:nvPr/>
        </p:nvCxnSpPr>
        <p:spPr>
          <a:xfrm flipH="1">
            <a:off x="3625258" y="5786043"/>
            <a:ext cx="1682608" cy="5057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7D9717C7-43A0-49E2-A1C5-06C3427B95EA}"/>
              </a:ext>
            </a:extLst>
          </p:cNvPr>
          <p:cNvCxnSpPr/>
          <p:nvPr/>
        </p:nvCxnSpPr>
        <p:spPr>
          <a:xfrm>
            <a:off x="112502" y="5725626"/>
            <a:ext cx="11878101" cy="0"/>
          </a:xfrm>
          <a:prstGeom prst="line">
            <a:avLst/>
          </a:prstGeom>
        </p:spPr>
        <p:style>
          <a:lnRef idx="1">
            <a:schemeClr val="accent1"/>
          </a:lnRef>
          <a:fillRef idx="0">
            <a:schemeClr val="accent1"/>
          </a:fillRef>
          <a:effectRef idx="0">
            <a:schemeClr val="accent1"/>
          </a:effectRef>
          <a:fontRef idx="minor">
            <a:schemeClr val="tx1"/>
          </a:fontRef>
        </p:style>
      </p:cxnSp>
      <p:sp>
        <p:nvSpPr>
          <p:cNvPr id="202" name="Rectangle 201">
            <a:extLst>
              <a:ext uri="{FF2B5EF4-FFF2-40B4-BE49-F238E27FC236}">
                <a16:creationId xmlns:a16="http://schemas.microsoft.com/office/drawing/2014/main" id="{8A89A744-F588-4B01-994B-73B755BC356B}"/>
              </a:ext>
            </a:extLst>
          </p:cNvPr>
          <p:cNvSpPr/>
          <p:nvPr/>
        </p:nvSpPr>
        <p:spPr>
          <a:xfrm flipV="1">
            <a:off x="4126547" y="5816555"/>
            <a:ext cx="895249" cy="75490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3" name="Rectangle 202">
            <a:extLst>
              <a:ext uri="{FF2B5EF4-FFF2-40B4-BE49-F238E27FC236}">
                <a16:creationId xmlns:a16="http://schemas.microsoft.com/office/drawing/2014/main" id="{FB511E44-BBF5-4714-8B8E-FE8E6E3BC4C8}"/>
              </a:ext>
            </a:extLst>
          </p:cNvPr>
          <p:cNvSpPr/>
          <p:nvPr/>
        </p:nvSpPr>
        <p:spPr>
          <a:xfrm flipV="1">
            <a:off x="2838898" y="5816170"/>
            <a:ext cx="895249" cy="75490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4" name="Rectangle 203">
            <a:extLst>
              <a:ext uri="{FF2B5EF4-FFF2-40B4-BE49-F238E27FC236}">
                <a16:creationId xmlns:a16="http://schemas.microsoft.com/office/drawing/2014/main" id="{93D64E21-2289-4A5D-96C4-2897FEABB8F1}"/>
              </a:ext>
            </a:extLst>
          </p:cNvPr>
          <p:cNvSpPr/>
          <p:nvPr/>
        </p:nvSpPr>
        <p:spPr>
          <a:xfrm flipV="1">
            <a:off x="1844350" y="5798378"/>
            <a:ext cx="895249" cy="75490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1" name="TextBox 150">
            <a:extLst>
              <a:ext uri="{FF2B5EF4-FFF2-40B4-BE49-F238E27FC236}">
                <a16:creationId xmlns:a16="http://schemas.microsoft.com/office/drawing/2014/main" id="{C0F6A979-5F64-4071-AF92-DDEF5C4F4006}"/>
              </a:ext>
            </a:extLst>
          </p:cNvPr>
          <p:cNvSpPr txBox="1"/>
          <p:nvPr/>
        </p:nvSpPr>
        <p:spPr>
          <a:xfrm>
            <a:off x="1206195" y="5948150"/>
            <a:ext cx="652743" cy="369332"/>
          </a:xfrm>
          <a:prstGeom prst="rect">
            <a:avLst/>
          </a:prstGeom>
          <a:noFill/>
        </p:spPr>
        <p:txBody>
          <a:bodyPr wrap="none" rtlCol="0">
            <a:spAutoFit/>
          </a:bodyPr>
          <a:lstStyle/>
          <a:p>
            <a:r>
              <a:rPr lang="en-US" dirty="0"/>
              <a:t>1992</a:t>
            </a:r>
          </a:p>
        </p:txBody>
      </p:sp>
      <p:sp>
        <p:nvSpPr>
          <p:cNvPr id="160" name="Rectangle 159">
            <a:extLst>
              <a:ext uri="{FF2B5EF4-FFF2-40B4-BE49-F238E27FC236}">
                <a16:creationId xmlns:a16="http://schemas.microsoft.com/office/drawing/2014/main" id="{51ED0850-E219-4B8F-B73A-F06BF7A1AF53}"/>
              </a:ext>
            </a:extLst>
          </p:cNvPr>
          <p:cNvSpPr/>
          <p:nvPr/>
        </p:nvSpPr>
        <p:spPr>
          <a:xfrm>
            <a:off x="4887699" y="5754177"/>
            <a:ext cx="1206693" cy="4972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a:t>
            </a:r>
          </a:p>
        </p:txBody>
      </p:sp>
      <p:sp>
        <p:nvSpPr>
          <p:cNvPr id="205" name="Rectangle 204">
            <a:extLst>
              <a:ext uri="{FF2B5EF4-FFF2-40B4-BE49-F238E27FC236}">
                <a16:creationId xmlns:a16="http://schemas.microsoft.com/office/drawing/2014/main" id="{D63E580A-EF9A-46C2-87EC-2BDAC5A71290}"/>
              </a:ext>
            </a:extLst>
          </p:cNvPr>
          <p:cNvSpPr/>
          <p:nvPr/>
        </p:nvSpPr>
        <p:spPr>
          <a:xfrm flipV="1">
            <a:off x="362313" y="3003811"/>
            <a:ext cx="6449190" cy="140905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6" name="TextBox 165">
            <a:extLst>
              <a:ext uri="{FF2B5EF4-FFF2-40B4-BE49-F238E27FC236}">
                <a16:creationId xmlns:a16="http://schemas.microsoft.com/office/drawing/2014/main" id="{1E22CCF3-5CC1-408F-AE52-975A7D145D44}"/>
              </a:ext>
            </a:extLst>
          </p:cNvPr>
          <p:cNvSpPr txBox="1"/>
          <p:nvPr/>
        </p:nvSpPr>
        <p:spPr>
          <a:xfrm>
            <a:off x="1231246" y="3118377"/>
            <a:ext cx="5083123" cy="769441"/>
          </a:xfrm>
          <a:prstGeom prst="rect">
            <a:avLst/>
          </a:prstGeom>
          <a:noFill/>
        </p:spPr>
        <p:txBody>
          <a:bodyPr wrap="none" rtlCol="0">
            <a:spAutoFit/>
          </a:bodyPr>
          <a:lstStyle/>
          <a:p>
            <a:r>
              <a:rPr lang="en-US" dirty="0"/>
              <a:t>2007/8 </a:t>
            </a:r>
            <a:r>
              <a:rPr lang="en-US" sz="800" strike="sngStrike" dirty="0" err="1"/>
              <a:t>apple.touch</a:t>
            </a:r>
            <a:endParaRPr lang="en-US" sz="800" strike="sngStrike" dirty="0"/>
          </a:p>
          <a:p>
            <a:r>
              <a:rPr lang="en-US" dirty="0"/>
              <a:t>2009-2010 WW1.WW2.CPVA.ATOMCLOCK.Gov.Schw</a:t>
            </a:r>
          </a:p>
          <a:p>
            <a:r>
              <a:rPr lang="en-US" sz="800" strike="sngStrike" dirty="0"/>
              <a:t>Planning</a:t>
            </a:r>
          </a:p>
        </p:txBody>
      </p:sp>
      <p:pic>
        <p:nvPicPr>
          <p:cNvPr id="188" name="Picture 187">
            <a:extLst>
              <a:ext uri="{FF2B5EF4-FFF2-40B4-BE49-F238E27FC236}">
                <a16:creationId xmlns:a16="http://schemas.microsoft.com/office/drawing/2014/main" id="{C97BB81E-E1FD-4522-9D7D-520C871A14AF}"/>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7374811" y="4555316"/>
            <a:ext cx="491857" cy="739130"/>
          </a:xfrm>
          <a:prstGeom prst="rect">
            <a:avLst/>
          </a:prstGeom>
        </p:spPr>
      </p:pic>
      <p:pic>
        <p:nvPicPr>
          <p:cNvPr id="191" name="Picture 190">
            <a:extLst>
              <a:ext uri="{FF2B5EF4-FFF2-40B4-BE49-F238E27FC236}">
                <a16:creationId xmlns:a16="http://schemas.microsoft.com/office/drawing/2014/main" id="{8FCDC348-4865-44FA-AC7C-9E718B756571}"/>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937272" y="4582247"/>
            <a:ext cx="743282" cy="698429"/>
          </a:xfrm>
          <a:prstGeom prst="rect">
            <a:avLst/>
          </a:prstGeom>
        </p:spPr>
      </p:pic>
      <p:pic>
        <p:nvPicPr>
          <p:cNvPr id="1031" name="Picture 1030">
            <a:extLst>
              <a:ext uri="{FF2B5EF4-FFF2-40B4-BE49-F238E27FC236}">
                <a16:creationId xmlns:a16="http://schemas.microsoft.com/office/drawing/2014/main" id="{9C0E3ABF-1833-4DE0-ACA5-3F3457711299}"/>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830740" y="4571287"/>
            <a:ext cx="1207846" cy="679413"/>
          </a:xfrm>
          <a:prstGeom prst="rect">
            <a:avLst/>
          </a:prstGeom>
        </p:spPr>
      </p:pic>
      <p:sp>
        <p:nvSpPr>
          <p:cNvPr id="213" name="Rectangle 212">
            <a:extLst>
              <a:ext uri="{FF2B5EF4-FFF2-40B4-BE49-F238E27FC236}">
                <a16:creationId xmlns:a16="http://schemas.microsoft.com/office/drawing/2014/main" id="{ABC00ED7-511F-4DF1-BF94-53ABAD0139F4}"/>
              </a:ext>
            </a:extLst>
          </p:cNvPr>
          <p:cNvSpPr/>
          <p:nvPr/>
        </p:nvSpPr>
        <p:spPr>
          <a:xfrm flipV="1">
            <a:off x="7227373" y="4525769"/>
            <a:ext cx="2977598" cy="75490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036" name="Straight Connector 1035">
            <a:extLst>
              <a:ext uri="{FF2B5EF4-FFF2-40B4-BE49-F238E27FC236}">
                <a16:creationId xmlns:a16="http://schemas.microsoft.com/office/drawing/2014/main" id="{F4C64759-973F-4AF7-9BE5-B40EAB463566}"/>
              </a:ext>
            </a:extLst>
          </p:cNvPr>
          <p:cNvCxnSpPr/>
          <p:nvPr/>
        </p:nvCxnSpPr>
        <p:spPr>
          <a:xfrm flipV="1">
            <a:off x="7416743" y="4903222"/>
            <a:ext cx="3147925" cy="347478"/>
          </a:xfrm>
          <a:prstGeom prst="line">
            <a:avLst/>
          </a:prstGeom>
        </p:spPr>
        <p:style>
          <a:lnRef idx="1">
            <a:schemeClr val="accent1"/>
          </a:lnRef>
          <a:fillRef idx="0">
            <a:schemeClr val="accent1"/>
          </a:fillRef>
          <a:effectRef idx="0">
            <a:schemeClr val="accent1"/>
          </a:effectRef>
          <a:fontRef idx="minor">
            <a:schemeClr val="tx1"/>
          </a:fontRef>
        </p:style>
      </p:cxnSp>
      <p:sp>
        <p:nvSpPr>
          <p:cNvPr id="1037" name="TextBox 1036">
            <a:extLst>
              <a:ext uri="{FF2B5EF4-FFF2-40B4-BE49-F238E27FC236}">
                <a16:creationId xmlns:a16="http://schemas.microsoft.com/office/drawing/2014/main" id="{B6CFB2C0-BA89-43A7-AE18-12EDE8C8AB65}"/>
              </a:ext>
            </a:extLst>
          </p:cNvPr>
          <p:cNvSpPr txBox="1"/>
          <p:nvPr/>
        </p:nvSpPr>
        <p:spPr>
          <a:xfrm>
            <a:off x="5097146" y="5326454"/>
            <a:ext cx="1314784" cy="215444"/>
          </a:xfrm>
          <a:prstGeom prst="rect">
            <a:avLst/>
          </a:prstGeom>
          <a:noFill/>
        </p:spPr>
        <p:txBody>
          <a:bodyPr wrap="none" rtlCol="0">
            <a:spAutoFit/>
          </a:bodyPr>
          <a:lstStyle/>
          <a:p>
            <a:r>
              <a:rPr lang="en-US" sz="800" strike="sngStrike" dirty="0" err="1"/>
              <a:t>Gorbache</a:t>
            </a:r>
            <a:r>
              <a:rPr lang="en-US" sz="800" strike="sngStrike" dirty="0"/>
              <a:t>(</a:t>
            </a:r>
            <a:r>
              <a:rPr lang="en-US" sz="800" strike="sngStrike" dirty="0" err="1"/>
              <a:t>redhouse,heger</a:t>
            </a:r>
            <a:r>
              <a:rPr lang="en-US" sz="800" strike="sngStrike" dirty="0"/>
              <a:t>)</a:t>
            </a:r>
          </a:p>
        </p:txBody>
      </p:sp>
      <p:sp>
        <p:nvSpPr>
          <p:cNvPr id="1038" name="TextBox 1037">
            <a:extLst>
              <a:ext uri="{FF2B5EF4-FFF2-40B4-BE49-F238E27FC236}">
                <a16:creationId xmlns:a16="http://schemas.microsoft.com/office/drawing/2014/main" id="{D003DB9B-B02D-4833-A5FE-F09AA2E0E4D6}"/>
              </a:ext>
            </a:extLst>
          </p:cNvPr>
          <p:cNvSpPr txBox="1"/>
          <p:nvPr/>
        </p:nvSpPr>
        <p:spPr>
          <a:xfrm>
            <a:off x="6392676" y="5283433"/>
            <a:ext cx="5606663" cy="369332"/>
          </a:xfrm>
          <a:prstGeom prst="rect">
            <a:avLst/>
          </a:prstGeom>
          <a:noFill/>
        </p:spPr>
        <p:txBody>
          <a:bodyPr wrap="none" rtlCol="0">
            <a:spAutoFit/>
          </a:bodyPr>
          <a:lstStyle/>
          <a:p>
            <a:r>
              <a:rPr lang="en-US" dirty="0"/>
              <a:t>1991 CHECKPOINT CHARILIE(CONSTITUTION(</a:t>
            </a:r>
            <a:r>
              <a:rPr lang="en-US" strike="sngStrike" dirty="0" err="1"/>
              <a:t>sovie</a:t>
            </a:r>
            <a:r>
              <a:rPr lang="en-US" strike="sngStrike" dirty="0"/>
              <a:t> union</a:t>
            </a:r>
            <a:r>
              <a:rPr lang="en-US" dirty="0"/>
              <a:t>))</a:t>
            </a:r>
          </a:p>
        </p:txBody>
      </p:sp>
      <p:sp>
        <p:nvSpPr>
          <p:cNvPr id="1039" name="TextBox 1038">
            <a:extLst>
              <a:ext uri="{FF2B5EF4-FFF2-40B4-BE49-F238E27FC236}">
                <a16:creationId xmlns:a16="http://schemas.microsoft.com/office/drawing/2014/main" id="{A2D242DF-BF5F-496A-837A-0080DCB524F8}"/>
              </a:ext>
            </a:extLst>
          </p:cNvPr>
          <p:cNvSpPr txBox="1"/>
          <p:nvPr/>
        </p:nvSpPr>
        <p:spPr>
          <a:xfrm>
            <a:off x="7108976" y="5404914"/>
            <a:ext cx="4478983" cy="369332"/>
          </a:xfrm>
          <a:prstGeom prst="rect">
            <a:avLst/>
          </a:prstGeom>
          <a:noFill/>
        </p:spPr>
        <p:txBody>
          <a:bodyPr wrap="none" rtlCol="0">
            <a:spAutoFit/>
          </a:bodyPr>
          <a:lstStyle/>
          <a:p>
            <a:r>
              <a:rPr lang="en-US" dirty="0" err="1"/>
              <a:t>nonPoliceSiganture</a:t>
            </a:r>
            <a:r>
              <a:rPr lang="en-US" dirty="0"/>
              <a:t> 1991 </a:t>
            </a:r>
            <a:r>
              <a:rPr lang="en-US" strike="sngStrike" dirty="0"/>
              <a:t>planning </a:t>
            </a:r>
            <a:r>
              <a:rPr lang="en-US" strike="sngStrike" dirty="0" err="1"/>
              <a:t>doucments</a:t>
            </a:r>
            <a:endParaRPr lang="en-US" strike="sngStrike" dirty="0"/>
          </a:p>
        </p:txBody>
      </p:sp>
      <p:sp>
        <p:nvSpPr>
          <p:cNvPr id="1040" name="TextBox 1039">
            <a:extLst>
              <a:ext uri="{FF2B5EF4-FFF2-40B4-BE49-F238E27FC236}">
                <a16:creationId xmlns:a16="http://schemas.microsoft.com/office/drawing/2014/main" id="{276E9321-88A2-4B1B-AADA-40E04380B205}"/>
              </a:ext>
            </a:extLst>
          </p:cNvPr>
          <p:cNvSpPr txBox="1"/>
          <p:nvPr/>
        </p:nvSpPr>
        <p:spPr>
          <a:xfrm>
            <a:off x="6932305" y="4917307"/>
            <a:ext cx="4527404" cy="492443"/>
          </a:xfrm>
          <a:prstGeom prst="rect">
            <a:avLst/>
          </a:prstGeom>
          <a:noFill/>
        </p:spPr>
        <p:txBody>
          <a:bodyPr wrap="square" rtlCol="0">
            <a:spAutoFit/>
          </a:bodyPr>
          <a:lstStyle/>
          <a:p>
            <a:r>
              <a:rPr lang="en-US" dirty="0"/>
              <a:t>!§Treason (Citizen, CIVIL CODE): </a:t>
            </a:r>
            <a:r>
              <a:rPr lang="en-US" sz="800" strike="sngStrike" dirty="0"/>
              <a:t>a person may be </a:t>
            </a:r>
            <a:r>
              <a:rPr lang="en-US" sz="800" strike="sngStrike" dirty="0" err="1"/>
              <a:t>inforamted</a:t>
            </a:r>
            <a:r>
              <a:rPr lang="en-US" sz="800" strike="sngStrike" dirty="0"/>
              <a:t> about life </a:t>
            </a:r>
            <a:r>
              <a:rPr lang="en-US" sz="800" strike="sngStrike" dirty="0" err="1"/>
              <a:t>violatiosn</a:t>
            </a:r>
            <a:r>
              <a:rPr lang="en-US" sz="800" strike="sngStrike" dirty="0"/>
              <a:t>  and </a:t>
            </a:r>
            <a:r>
              <a:rPr lang="en-US" sz="800" strike="sngStrike" dirty="0" err="1"/>
              <a:t>planngi</a:t>
            </a:r>
            <a:r>
              <a:rPr lang="en-US" sz="800" strike="sngStrike" dirty="0"/>
              <a:t> </a:t>
            </a:r>
            <a:r>
              <a:rPr lang="en-US" sz="800" strike="sngStrike" dirty="0" err="1"/>
              <a:t>fo</a:t>
            </a:r>
            <a:r>
              <a:rPr lang="en-US" sz="800" strike="sngStrike" dirty="0"/>
              <a:t> significant pain that violate the law and </a:t>
            </a:r>
            <a:r>
              <a:rPr lang="en-US" sz="800" strike="sngStrike" dirty="0" err="1"/>
              <a:t>leglation</a:t>
            </a:r>
            <a:r>
              <a:rPr lang="en-US" sz="800" strike="sngStrike" dirty="0"/>
              <a:t>(slower)</a:t>
            </a:r>
          </a:p>
        </p:txBody>
      </p:sp>
      <p:pic>
        <p:nvPicPr>
          <p:cNvPr id="1045" name="Picture 1044">
            <a:extLst>
              <a:ext uri="{FF2B5EF4-FFF2-40B4-BE49-F238E27FC236}">
                <a16:creationId xmlns:a16="http://schemas.microsoft.com/office/drawing/2014/main" id="{44C75F1B-4751-4D68-A2AD-54DDC8ECF5B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976433" y="4527273"/>
            <a:ext cx="604124" cy="1116680"/>
          </a:xfrm>
          <a:prstGeom prst="rect">
            <a:avLst/>
          </a:prstGeom>
        </p:spPr>
      </p:pic>
      <p:pic>
        <p:nvPicPr>
          <p:cNvPr id="1047" name="Picture 1046">
            <a:extLst>
              <a:ext uri="{FF2B5EF4-FFF2-40B4-BE49-F238E27FC236}">
                <a16:creationId xmlns:a16="http://schemas.microsoft.com/office/drawing/2014/main" id="{54EBE18D-A16B-49F1-B1B8-AFE81D81E49C}"/>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1663024" y="5030842"/>
            <a:ext cx="298678" cy="566205"/>
          </a:xfrm>
          <a:prstGeom prst="rect">
            <a:avLst/>
          </a:prstGeom>
        </p:spPr>
      </p:pic>
      <p:sp>
        <p:nvSpPr>
          <p:cNvPr id="1048" name="TextBox 1047">
            <a:extLst>
              <a:ext uri="{FF2B5EF4-FFF2-40B4-BE49-F238E27FC236}">
                <a16:creationId xmlns:a16="http://schemas.microsoft.com/office/drawing/2014/main" id="{787DA17A-77EC-4B75-83D2-84642EC6160D}"/>
              </a:ext>
            </a:extLst>
          </p:cNvPr>
          <p:cNvSpPr txBox="1"/>
          <p:nvPr/>
        </p:nvSpPr>
        <p:spPr>
          <a:xfrm>
            <a:off x="1679084" y="5557694"/>
            <a:ext cx="288862" cy="215444"/>
          </a:xfrm>
          <a:prstGeom prst="rect">
            <a:avLst/>
          </a:prstGeom>
          <a:noFill/>
        </p:spPr>
        <p:txBody>
          <a:bodyPr wrap="none" rtlCol="0">
            <a:spAutoFit/>
          </a:bodyPr>
          <a:lstStyle/>
          <a:p>
            <a:r>
              <a:rPr lang="en-US" sz="800" strike="sngStrike" dirty="0"/>
              <a:t>kit</a:t>
            </a:r>
          </a:p>
        </p:txBody>
      </p:sp>
      <p:cxnSp>
        <p:nvCxnSpPr>
          <p:cNvPr id="1051" name="Straight Connector 1050">
            <a:extLst>
              <a:ext uri="{FF2B5EF4-FFF2-40B4-BE49-F238E27FC236}">
                <a16:creationId xmlns:a16="http://schemas.microsoft.com/office/drawing/2014/main" id="{157F4622-258A-42A6-8193-299A61575BDD}"/>
              </a:ext>
            </a:extLst>
          </p:cNvPr>
          <p:cNvCxnSpPr/>
          <p:nvPr/>
        </p:nvCxnSpPr>
        <p:spPr>
          <a:xfrm>
            <a:off x="26572" y="1531280"/>
            <a:ext cx="6024980" cy="6382"/>
          </a:xfrm>
          <a:prstGeom prst="line">
            <a:avLst/>
          </a:prstGeom>
        </p:spPr>
        <p:style>
          <a:lnRef idx="1">
            <a:schemeClr val="accent1"/>
          </a:lnRef>
          <a:fillRef idx="0">
            <a:schemeClr val="accent1"/>
          </a:fillRef>
          <a:effectRef idx="0">
            <a:schemeClr val="accent1"/>
          </a:effectRef>
          <a:fontRef idx="minor">
            <a:schemeClr val="tx1"/>
          </a:fontRef>
        </p:style>
      </p:cxnSp>
      <p:sp>
        <p:nvSpPr>
          <p:cNvPr id="232" name="Rectangle 231">
            <a:extLst>
              <a:ext uri="{FF2B5EF4-FFF2-40B4-BE49-F238E27FC236}">
                <a16:creationId xmlns:a16="http://schemas.microsoft.com/office/drawing/2014/main" id="{338690A9-3F4E-4A71-B4AD-EB0453F2031C}"/>
              </a:ext>
            </a:extLst>
          </p:cNvPr>
          <p:cNvSpPr/>
          <p:nvPr/>
        </p:nvSpPr>
        <p:spPr>
          <a:xfrm flipV="1">
            <a:off x="6592528" y="6447961"/>
            <a:ext cx="5486969" cy="39088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53" name="TextBox 1052">
            <a:extLst>
              <a:ext uri="{FF2B5EF4-FFF2-40B4-BE49-F238E27FC236}">
                <a16:creationId xmlns:a16="http://schemas.microsoft.com/office/drawing/2014/main" id="{BE39AD43-588F-4433-A702-92CE30880A5A}"/>
              </a:ext>
            </a:extLst>
          </p:cNvPr>
          <p:cNvSpPr txBox="1"/>
          <p:nvPr/>
        </p:nvSpPr>
        <p:spPr>
          <a:xfrm flipH="1">
            <a:off x="14972" y="5013155"/>
            <a:ext cx="1236926" cy="369332"/>
          </a:xfrm>
          <a:prstGeom prst="rect">
            <a:avLst/>
          </a:prstGeom>
          <a:noFill/>
        </p:spPr>
        <p:txBody>
          <a:bodyPr wrap="square" rtlCol="0">
            <a:spAutoFit/>
          </a:bodyPr>
          <a:lstStyle/>
          <a:p>
            <a:r>
              <a:rPr lang="en-US" dirty="0"/>
              <a:t>6:46PM</a:t>
            </a:r>
          </a:p>
        </p:txBody>
      </p:sp>
      <p:sp>
        <p:nvSpPr>
          <p:cNvPr id="234" name="Rectangle 233">
            <a:extLst>
              <a:ext uri="{FF2B5EF4-FFF2-40B4-BE49-F238E27FC236}">
                <a16:creationId xmlns:a16="http://schemas.microsoft.com/office/drawing/2014/main" id="{A2D92CBB-2FE9-459D-BB8A-2D01B877B8A2}"/>
              </a:ext>
            </a:extLst>
          </p:cNvPr>
          <p:cNvSpPr/>
          <p:nvPr/>
        </p:nvSpPr>
        <p:spPr>
          <a:xfrm flipV="1">
            <a:off x="26572" y="943972"/>
            <a:ext cx="12192000" cy="589487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controls>
      <mc:AlternateContent xmlns:mc="http://schemas.openxmlformats.org/markup-compatibility/2006">
        <mc:Choice xmlns:v="urn:schemas-microsoft-com:vml" Requires="v">
          <p:control spid="2058" name="CommandButton1" r:id="rId2" imgW="1047600" imgH="600120"/>
        </mc:Choice>
        <mc:Fallback>
          <p:control name="CommandButton1" r:id="rId2" imgW="1047600" imgH="600120">
            <p:pic>
              <p:nvPicPr>
                <p:cNvPr id="1041" name="CommandButton1">
                  <a:extLst>
                    <a:ext uri="{FF2B5EF4-FFF2-40B4-BE49-F238E27FC236}">
                      <a16:creationId xmlns:a16="http://schemas.microsoft.com/office/drawing/2014/main" id="{FE15896A-A3D1-46B7-80E3-EAFA8CE5F399}"/>
                    </a:ext>
                  </a:extLst>
                </p:cNvPr>
                <p:cNvPicPr>
                  <a:picLocks/>
                </p:cNvPicPr>
                <p:nvPr/>
              </p:nvPicPr>
              <p:blipFill>
                <a:blip r:embed="rId36"/>
                <a:stretch>
                  <a:fillRect/>
                </a:stretch>
              </p:blipFill>
              <p:spPr>
                <a:xfrm>
                  <a:off x="112502" y="935999"/>
                  <a:ext cx="1047750" cy="601663"/>
                </a:xfrm>
                <a:prstGeom prst="rect">
                  <a:avLst/>
                </a:prstGeom>
              </p:spPr>
            </p:pic>
          </p:control>
        </mc:Fallback>
      </mc:AlternateContent>
      <mc:AlternateContent xmlns:mc="http://schemas.openxmlformats.org/markup-compatibility/2006">
        <mc:Choice xmlns:v="urn:schemas-microsoft-com:vml" Requires="v">
          <p:control spid="2059" name="ListBox1" r:id="rId3" imgW="1371600" imgH="485640"/>
        </mc:Choice>
        <mc:Fallback>
          <p:control name="ListBox1" r:id="rId3" imgW="1371600" imgH="485640">
            <p:pic>
              <p:nvPicPr>
                <p:cNvPr id="1049" name="ListBox1">
                  <a:extLst>
                    <a:ext uri="{FF2B5EF4-FFF2-40B4-BE49-F238E27FC236}">
                      <a16:creationId xmlns:a16="http://schemas.microsoft.com/office/drawing/2014/main" id="{8EF5B630-2048-41FC-93B4-22A2215007E0}"/>
                    </a:ext>
                  </a:extLst>
                </p:cNvPr>
                <p:cNvPicPr>
                  <a:picLocks/>
                </p:cNvPicPr>
                <p:nvPr/>
              </p:nvPicPr>
              <p:blipFill>
                <a:blip r:embed="rId37"/>
                <a:stretch>
                  <a:fillRect/>
                </a:stretch>
              </p:blipFill>
              <p:spPr>
                <a:xfrm>
                  <a:off x="1321116" y="940140"/>
                  <a:ext cx="1374775" cy="488950"/>
                </a:xfrm>
                <a:prstGeom prst="rect">
                  <a:avLst/>
                </a:prstGeom>
              </p:spPr>
            </p:pic>
          </p:control>
        </mc:Fallback>
      </mc:AlternateContent>
    </p:controls>
    <p:extLst>
      <p:ext uri="{BB962C8B-B14F-4D97-AF65-F5344CB8AC3E}">
        <p14:creationId xmlns:p14="http://schemas.microsoft.com/office/powerpoint/2010/main" val="1323654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4896B1-A006-4192-8686-A667AB9699EB}"/>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0916CE15-9419-4909-B2FB-F472E3C387A0}"/>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09FD34D9-4101-4FF9-87CB-A47B5BFBF4C3}"/>
              </a:ext>
            </a:extLst>
          </p:cNvPr>
          <p:cNvSpPr/>
          <p:nvPr/>
        </p:nvSpPr>
        <p:spPr>
          <a:xfrm>
            <a:off x="69042" y="740342"/>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pic>
        <p:nvPicPr>
          <p:cNvPr id="13" name="Picture 12">
            <a:extLst>
              <a:ext uri="{FF2B5EF4-FFF2-40B4-BE49-F238E27FC236}">
                <a16:creationId xmlns:a16="http://schemas.microsoft.com/office/drawing/2014/main" id="{1AFC74CD-9D0D-49DD-B36D-9E50A95D8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3715" y="961173"/>
            <a:ext cx="446970" cy="578432"/>
          </a:xfrm>
          <a:prstGeom prst="rect">
            <a:avLst/>
          </a:prstGeom>
        </p:spPr>
      </p:pic>
      <p:sp>
        <p:nvSpPr>
          <p:cNvPr id="11" name="Rectangle 10">
            <a:extLst>
              <a:ext uri="{FF2B5EF4-FFF2-40B4-BE49-F238E27FC236}">
                <a16:creationId xmlns:a16="http://schemas.microsoft.com/office/drawing/2014/main" id="{BFCC4AB3-7C2D-4097-9B9D-B85EA742F35C}"/>
              </a:ext>
            </a:extLst>
          </p:cNvPr>
          <p:cNvSpPr/>
          <p:nvPr/>
        </p:nvSpPr>
        <p:spPr>
          <a:xfrm flipV="1">
            <a:off x="1417191" y="907085"/>
            <a:ext cx="659291" cy="68625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cxnSp>
        <p:nvCxnSpPr>
          <p:cNvPr id="15" name="Straight Connector 14">
            <a:extLst>
              <a:ext uri="{FF2B5EF4-FFF2-40B4-BE49-F238E27FC236}">
                <a16:creationId xmlns:a16="http://schemas.microsoft.com/office/drawing/2014/main" id="{435C9CA3-D3B6-4C3C-B680-F8C90D7F909E}"/>
              </a:ext>
            </a:extLst>
          </p:cNvPr>
          <p:cNvCxnSpPr>
            <a:endCxn id="11" idx="3"/>
          </p:cNvCxnSpPr>
          <p:nvPr/>
        </p:nvCxnSpPr>
        <p:spPr>
          <a:xfrm>
            <a:off x="1417191" y="991833"/>
            <a:ext cx="659291" cy="258381"/>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E0C65BBB-B3AC-45CF-8F65-8966296F4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93" y="1004218"/>
            <a:ext cx="462734" cy="468959"/>
          </a:xfrm>
          <a:prstGeom prst="rect">
            <a:avLst/>
          </a:prstGeom>
        </p:spPr>
      </p:pic>
      <p:pic>
        <p:nvPicPr>
          <p:cNvPr id="19" name="Picture 18">
            <a:extLst>
              <a:ext uri="{FF2B5EF4-FFF2-40B4-BE49-F238E27FC236}">
                <a16:creationId xmlns:a16="http://schemas.microsoft.com/office/drawing/2014/main" id="{2DE54517-587E-4772-9A4B-9F453EFB04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9777" y="3442829"/>
            <a:ext cx="1009804" cy="1243864"/>
          </a:xfrm>
          <a:prstGeom prst="rect">
            <a:avLst/>
          </a:prstGeom>
        </p:spPr>
      </p:pic>
      <p:cxnSp>
        <p:nvCxnSpPr>
          <p:cNvPr id="21" name="Straight Connector 20">
            <a:extLst>
              <a:ext uri="{FF2B5EF4-FFF2-40B4-BE49-F238E27FC236}">
                <a16:creationId xmlns:a16="http://schemas.microsoft.com/office/drawing/2014/main" id="{E6379315-FEC6-41A1-A309-DC51F4457725}"/>
              </a:ext>
            </a:extLst>
          </p:cNvPr>
          <p:cNvCxnSpPr/>
          <p:nvPr/>
        </p:nvCxnSpPr>
        <p:spPr>
          <a:xfrm flipV="1">
            <a:off x="1238864" y="3111910"/>
            <a:ext cx="2421348" cy="1710813"/>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9571CC1-EFD5-4ED0-A5EF-56D87E577AC9}"/>
              </a:ext>
            </a:extLst>
          </p:cNvPr>
          <p:cNvSpPr/>
          <p:nvPr/>
        </p:nvSpPr>
        <p:spPr>
          <a:xfrm flipV="1">
            <a:off x="1782556" y="3455534"/>
            <a:ext cx="1072276" cy="125382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sp>
        <p:nvSpPr>
          <p:cNvPr id="23" name="TextBox 22">
            <a:extLst>
              <a:ext uri="{FF2B5EF4-FFF2-40B4-BE49-F238E27FC236}">
                <a16:creationId xmlns:a16="http://schemas.microsoft.com/office/drawing/2014/main" id="{E936466A-038B-4823-9172-331177E9061B}"/>
              </a:ext>
            </a:extLst>
          </p:cNvPr>
          <p:cNvSpPr txBox="1"/>
          <p:nvPr/>
        </p:nvSpPr>
        <p:spPr>
          <a:xfrm>
            <a:off x="3923071" y="3657600"/>
            <a:ext cx="4656146" cy="369332"/>
          </a:xfrm>
          <a:prstGeom prst="rect">
            <a:avLst/>
          </a:prstGeom>
          <a:noFill/>
        </p:spPr>
        <p:txBody>
          <a:bodyPr wrap="none" rtlCol="0">
            <a:spAutoFit/>
          </a:bodyPr>
          <a:lstStyle/>
          <a:p>
            <a:r>
              <a:rPr lang="en-US" b="1" dirty="0"/>
              <a:t>IMPORT</a:t>
            </a:r>
            <a:r>
              <a:rPr lang="en-US" dirty="0"/>
              <a:t> CDCR.FBI:INVESTI</a:t>
            </a:r>
            <a:r>
              <a:rPr lang="en-US" strike="sngStrike" dirty="0"/>
              <a:t>(doors).</a:t>
            </a:r>
            <a:r>
              <a:rPr lang="en-US" dirty="0"/>
              <a:t>¼-de-pl.</a:t>
            </a:r>
            <a:r>
              <a:rPr lang="en-US" sz="800" strike="sngStrike" dirty="0"/>
              <a:t>marx(</a:t>
            </a:r>
            <a:r>
              <a:rPr lang="en-US" sz="800" strike="sngStrike" dirty="0" err="1"/>
              <a:t>seliski</a:t>
            </a:r>
            <a:r>
              <a:rPr lang="en-US" sz="800" strike="sngStrike" dirty="0"/>
              <a:t>)</a:t>
            </a:r>
          </a:p>
        </p:txBody>
      </p:sp>
      <p:sp>
        <p:nvSpPr>
          <p:cNvPr id="24" name="TextBox 23">
            <a:extLst>
              <a:ext uri="{FF2B5EF4-FFF2-40B4-BE49-F238E27FC236}">
                <a16:creationId xmlns:a16="http://schemas.microsoft.com/office/drawing/2014/main" id="{B308D899-E3EA-4190-9B7E-B9026876C615}"/>
              </a:ext>
            </a:extLst>
          </p:cNvPr>
          <p:cNvSpPr txBox="1"/>
          <p:nvPr/>
        </p:nvSpPr>
        <p:spPr>
          <a:xfrm>
            <a:off x="4793226" y="3244645"/>
            <a:ext cx="4252254" cy="369332"/>
          </a:xfrm>
          <a:prstGeom prst="rect">
            <a:avLst/>
          </a:prstGeom>
          <a:noFill/>
        </p:spPr>
        <p:txBody>
          <a:bodyPr wrap="none" rtlCol="0">
            <a:spAutoFit/>
          </a:bodyPr>
          <a:lstStyle/>
          <a:p>
            <a:r>
              <a:rPr lang="en-US" dirty="0"/>
              <a:t>HOMICIDE:IS-A-BELL CDCRFBI:INVEST</a:t>
            </a:r>
            <a:r>
              <a:rPr lang="en-US" strike="sngStrike" dirty="0"/>
              <a:t>(vans)</a:t>
            </a:r>
          </a:p>
        </p:txBody>
      </p:sp>
      <p:sp>
        <p:nvSpPr>
          <p:cNvPr id="25" name="TextBox 24">
            <a:extLst>
              <a:ext uri="{FF2B5EF4-FFF2-40B4-BE49-F238E27FC236}">
                <a16:creationId xmlns:a16="http://schemas.microsoft.com/office/drawing/2014/main" id="{8918F5BA-3023-4C73-89D9-8AFEB789DB4E}"/>
              </a:ext>
            </a:extLst>
          </p:cNvPr>
          <p:cNvSpPr txBox="1"/>
          <p:nvPr/>
        </p:nvSpPr>
        <p:spPr>
          <a:xfrm>
            <a:off x="3270328" y="3892950"/>
            <a:ext cx="652743" cy="369332"/>
          </a:xfrm>
          <a:prstGeom prst="rect">
            <a:avLst/>
          </a:prstGeom>
          <a:noFill/>
        </p:spPr>
        <p:txBody>
          <a:bodyPr wrap="none" rtlCol="0">
            <a:spAutoFit/>
          </a:bodyPr>
          <a:lstStyle/>
          <a:p>
            <a:r>
              <a:rPr lang="en-US" dirty="0"/>
              <a:t>2005</a:t>
            </a:r>
          </a:p>
        </p:txBody>
      </p:sp>
      <p:sp>
        <p:nvSpPr>
          <p:cNvPr id="27" name="Rectangle 26">
            <a:extLst>
              <a:ext uri="{FF2B5EF4-FFF2-40B4-BE49-F238E27FC236}">
                <a16:creationId xmlns:a16="http://schemas.microsoft.com/office/drawing/2014/main" id="{A3BD3B4D-6250-435E-851F-9261C608225E}"/>
              </a:ext>
            </a:extLst>
          </p:cNvPr>
          <p:cNvSpPr/>
          <p:nvPr/>
        </p:nvSpPr>
        <p:spPr>
          <a:xfrm flipV="1">
            <a:off x="2201380" y="864591"/>
            <a:ext cx="753711" cy="67501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cxnSp>
        <p:nvCxnSpPr>
          <p:cNvPr id="26" name="Straight Connector 25">
            <a:extLst>
              <a:ext uri="{FF2B5EF4-FFF2-40B4-BE49-F238E27FC236}">
                <a16:creationId xmlns:a16="http://schemas.microsoft.com/office/drawing/2014/main" id="{A9F1CC8C-09D6-41BD-AAF8-4A934F5FDFE3}"/>
              </a:ext>
            </a:extLst>
          </p:cNvPr>
          <p:cNvCxnSpPr/>
          <p:nvPr/>
        </p:nvCxnSpPr>
        <p:spPr>
          <a:xfrm>
            <a:off x="2342339" y="1085437"/>
            <a:ext cx="812726" cy="463120"/>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A4FAC28E-7539-4F0E-89DE-3F162A08D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8563" y="6005824"/>
            <a:ext cx="990139" cy="658892"/>
          </a:xfrm>
          <a:prstGeom prst="rect">
            <a:avLst/>
          </a:prstGeom>
        </p:spPr>
      </p:pic>
      <p:sp>
        <p:nvSpPr>
          <p:cNvPr id="32" name="Rectangle 31">
            <a:extLst>
              <a:ext uri="{FF2B5EF4-FFF2-40B4-BE49-F238E27FC236}">
                <a16:creationId xmlns:a16="http://schemas.microsoft.com/office/drawing/2014/main" id="{26991E9D-A7D3-4925-81DE-3FB51323B008}"/>
              </a:ext>
            </a:extLst>
          </p:cNvPr>
          <p:cNvSpPr/>
          <p:nvPr/>
        </p:nvSpPr>
        <p:spPr>
          <a:xfrm flipV="1">
            <a:off x="1758563" y="6022894"/>
            <a:ext cx="1111890" cy="77856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cxnSp>
        <p:nvCxnSpPr>
          <p:cNvPr id="31" name="Straight Connector 30">
            <a:extLst>
              <a:ext uri="{FF2B5EF4-FFF2-40B4-BE49-F238E27FC236}">
                <a16:creationId xmlns:a16="http://schemas.microsoft.com/office/drawing/2014/main" id="{98C765E7-A179-44E0-B632-0104860A57FC}"/>
              </a:ext>
            </a:extLst>
          </p:cNvPr>
          <p:cNvCxnSpPr/>
          <p:nvPr/>
        </p:nvCxnSpPr>
        <p:spPr>
          <a:xfrm flipV="1">
            <a:off x="1613950" y="5664627"/>
            <a:ext cx="1946787" cy="807001"/>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4F615E74-1E96-4036-8615-4FD81FADDF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9203795" y="3244645"/>
            <a:ext cx="508436" cy="508436"/>
          </a:xfrm>
          <a:prstGeom prst="rect">
            <a:avLst/>
          </a:prstGeom>
        </p:spPr>
      </p:pic>
      <p:cxnSp>
        <p:nvCxnSpPr>
          <p:cNvPr id="36" name="Straight Connector 35">
            <a:extLst>
              <a:ext uri="{FF2B5EF4-FFF2-40B4-BE49-F238E27FC236}">
                <a16:creationId xmlns:a16="http://schemas.microsoft.com/office/drawing/2014/main" id="{02E71F74-7D58-4128-AF6E-4794AE19870E}"/>
              </a:ext>
            </a:extLst>
          </p:cNvPr>
          <p:cNvCxnSpPr/>
          <p:nvPr/>
        </p:nvCxnSpPr>
        <p:spPr>
          <a:xfrm>
            <a:off x="9045480" y="3132294"/>
            <a:ext cx="1133014" cy="70997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27C75C9-6F93-47E3-A79F-7F2A180E34FA}"/>
              </a:ext>
            </a:extLst>
          </p:cNvPr>
          <p:cNvSpPr txBox="1"/>
          <p:nvPr/>
        </p:nvSpPr>
        <p:spPr>
          <a:xfrm>
            <a:off x="9203795" y="2906471"/>
            <a:ext cx="1521570" cy="215444"/>
          </a:xfrm>
          <a:prstGeom prst="rect">
            <a:avLst/>
          </a:prstGeom>
          <a:noFill/>
        </p:spPr>
        <p:txBody>
          <a:bodyPr wrap="none" rtlCol="0">
            <a:spAutoFit/>
          </a:bodyPr>
          <a:lstStyle/>
          <a:p>
            <a:r>
              <a:rPr lang="en-US" sz="800" dirty="0"/>
              <a:t>HOMCIDE:MAYOR</a:t>
            </a:r>
            <a:r>
              <a:rPr lang="en-US" sz="800" strike="sngStrike" dirty="0"/>
              <a:t>(</a:t>
            </a:r>
            <a:r>
              <a:rPr lang="en-US" sz="800" strike="sngStrike" dirty="0" err="1"/>
              <a:t>pistoff</a:t>
            </a:r>
            <a:r>
              <a:rPr lang="en-US" sz="800" strike="sngStrike" dirty="0"/>
              <a:t>, </a:t>
            </a:r>
            <a:r>
              <a:rPr lang="en-US" sz="800" strike="sngStrike" dirty="0" err="1"/>
              <a:t>flore</a:t>
            </a:r>
            <a:r>
              <a:rPr lang="en-US" sz="800" dirty="0"/>
              <a:t>)</a:t>
            </a:r>
          </a:p>
        </p:txBody>
      </p:sp>
      <p:sp>
        <p:nvSpPr>
          <p:cNvPr id="39" name="Rectangle 38">
            <a:extLst>
              <a:ext uri="{FF2B5EF4-FFF2-40B4-BE49-F238E27FC236}">
                <a16:creationId xmlns:a16="http://schemas.microsoft.com/office/drawing/2014/main" id="{9C04F5FB-E034-4474-8E24-4037A1A81EA8}"/>
              </a:ext>
            </a:extLst>
          </p:cNvPr>
          <p:cNvSpPr/>
          <p:nvPr/>
        </p:nvSpPr>
        <p:spPr>
          <a:xfrm flipV="1">
            <a:off x="9168581" y="3182357"/>
            <a:ext cx="543650" cy="70997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sp>
        <p:nvSpPr>
          <p:cNvPr id="40" name="TextBox 39">
            <a:extLst>
              <a:ext uri="{FF2B5EF4-FFF2-40B4-BE49-F238E27FC236}">
                <a16:creationId xmlns:a16="http://schemas.microsoft.com/office/drawing/2014/main" id="{C56E25C5-F7BB-45C9-BDE7-3F260BD131F9}"/>
              </a:ext>
            </a:extLst>
          </p:cNvPr>
          <p:cNvSpPr txBox="1"/>
          <p:nvPr/>
        </p:nvSpPr>
        <p:spPr>
          <a:xfrm>
            <a:off x="4087075" y="4001311"/>
            <a:ext cx="1236236" cy="246221"/>
          </a:xfrm>
          <a:prstGeom prst="rect">
            <a:avLst/>
          </a:prstGeom>
          <a:noFill/>
        </p:spPr>
        <p:txBody>
          <a:bodyPr wrap="none" rtlCol="0">
            <a:spAutoFit/>
          </a:bodyPr>
          <a:lstStyle/>
          <a:p>
            <a:r>
              <a:rPr lang="en-US" sz="1000" strike="sngStrike" dirty="0" err="1"/>
              <a:t>Gorbahce</a:t>
            </a:r>
            <a:r>
              <a:rPr lang="en-US" sz="1000" strike="sngStrike" dirty="0"/>
              <a:t>(</a:t>
            </a:r>
            <a:r>
              <a:rPr lang="en-US" sz="1000" strike="sngStrike" dirty="0" err="1"/>
              <a:t>micheala</a:t>
            </a:r>
            <a:r>
              <a:rPr lang="en-US" sz="1000" strike="sngStrike" dirty="0"/>
              <a:t>)</a:t>
            </a:r>
          </a:p>
        </p:txBody>
      </p:sp>
      <p:sp>
        <p:nvSpPr>
          <p:cNvPr id="41" name="TextBox 40">
            <a:extLst>
              <a:ext uri="{FF2B5EF4-FFF2-40B4-BE49-F238E27FC236}">
                <a16:creationId xmlns:a16="http://schemas.microsoft.com/office/drawing/2014/main" id="{462B88F4-7C7B-4E8B-9AD0-D282AB87B7D3}"/>
              </a:ext>
            </a:extLst>
          </p:cNvPr>
          <p:cNvSpPr txBox="1"/>
          <p:nvPr/>
        </p:nvSpPr>
        <p:spPr>
          <a:xfrm>
            <a:off x="363642" y="2875313"/>
            <a:ext cx="652743" cy="369332"/>
          </a:xfrm>
          <a:prstGeom prst="rect">
            <a:avLst/>
          </a:prstGeom>
          <a:noFill/>
        </p:spPr>
        <p:txBody>
          <a:bodyPr wrap="none" rtlCol="0">
            <a:spAutoFit/>
          </a:bodyPr>
          <a:lstStyle/>
          <a:p>
            <a:r>
              <a:rPr lang="en-US" dirty="0"/>
              <a:t>1998</a:t>
            </a:r>
          </a:p>
        </p:txBody>
      </p:sp>
      <p:sp>
        <p:nvSpPr>
          <p:cNvPr id="42" name="TextBox 41">
            <a:extLst>
              <a:ext uri="{FF2B5EF4-FFF2-40B4-BE49-F238E27FC236}">
                <a16:creationId xmlns:a16="http://schemas.microsoft.com/office/drawing/2014/main" id="{4D12F022-88F0-4E68-8D59-19D1090D907B}"/>
              </a:ext>
            </a:extLst>
          </p:cNvPr>
          <p:cNvSpPr txBox="1"/>
          <p:nvPr/>
        </p:nvSpPr>
        <p:spPr>
          <a:xfrm>
            <a:off x="4230511" y="4261660"/>
            <a:ext cx="3410164" cy="369332"/>
          </a:xfrm>
          <a:prstGeom prst="rect">
            <a:avLst/>
          </a:prstGeom>
          <a:noFill/>
        </p:spPr>
        <p:txBody>
          <a:bodyPr wrap="none" rtlCol="0">
            <a:spAutoFit/>
          </a:bodyPr>
          <a:lstStyle/>
          <a:p>
            <a:r>
              <a:rPr lang="en-US" dirty="0"/>
              <a:t>CHECKPOINT CHARLIE( show wall; </a:t>
            </a:r>
          </a:p>
        </p:txBody>
      </p:sp>
      <p:pic>
        <p:nvPicPr>
          <p:cNvPr id="44" name="Picture 43">
            <a:extLst>
              <a:ext uri="{FF2B5EF4-FFF2-40B4-BE49-F238E27FC236}">
                <a16:creationId xmlns:a16="http://schemas.microsoft.com/office/drawing/2014/main" id="{633113D7-0057-437F-8635-CFF5D58F31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8499" y="4158494"/>
            <a:ext cx="652743" cy="649842"/>
          </a:xfrm>
          <a:prstGeom prst="rect">
            <a:avLst/>
          </a:prstGeom>
        </p:spPr>
      </p:pic>
      <p:pic>
        <p:nvPicPr>
          <p:cNvPr id="46" name="Picture 45">
            <a:extLst>
              <a:ext uri="{FF2B5EF4-FFF2-40B4-BE49-F238E27FC236}">
                <a16:creationId xmlns:a16="http://schemas.microsoft.com/office/drawing/2014/main" id="{A49BA1C3-12EF-4544-BBF6-F9F0FB7CD65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34453" y="4158494"/>
            <a:ext cx="743664" cy="743664"/>
          </a:xfrm>
          <a:prstGeom prst="rect">
            <a:avLst/>
          </a:prstGeom>
        </p:spPr>
      </p:pic>
      <p:cxnSp>
        <p:nvCxnSpPr>
          <p:cNvPr id="47" name="Straight Connector 46">
            <a:extLst>
              <a:ext uri="{FF2B5EF4-FFF2-40B4-BE49-F238E27FC236}">
                <a16:creationId xmlns:a16="http://schemas.microsoft.com/office/drawing/2014/main" id="{768AFF62-F388-4CBE-BFE7-41C2152245BC}"/>
              </a:ext>
            </a:extLst>
          </p:cNvPr>
          <p:cNvCxnSpPr/>
          <p:nvPr/>
        </p:nvCxnSpPr>
        <p:spPr>
          <a:xfrm>
            <a:off x="7608649" y="4098160"/>
            <a:ext cx="1133014" cy="70997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D0DB2E5-7DE7-4671-86B2-FCD232DF0736}"/>
              </a:ext>
            </a:extLst>
          </p:cNvPr>
          <p:cNvCxnSpPr/>
          <p:nvPr/>
        </p:nvCxnSpPr>
        <p:spPr>
          <a:xfrm>
            <a:off x="8696491" y="4276006"/>
            <a:ext cx="1133014" cy="709972"/>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9878084-9C8A-47E4-8DA2-FB87A4A88FB5}"/>
              </a:ext>
            </a:extLst>
          </p:cNvPr>
          <p:cNvCxnSpPr>
            <a:endCxn id="42" idx="3"/>
          </p:cNvCxnSpPr>
          <p:nvPr/>
        </p:nvCxnSpPr>
        <p:spPr>
          <a:xfrm>
            <a:off x="6413272" y="4376511"/>
            <a:ext cx="1227403" cy="6981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7C0CC26-CE56-4740-B35E-B2617C16DACB}"/>
              </a:ext>
            </a:extLst>
          </p:cNvPr>
          <p:cNvSpPr/>
          <p:nvPr/>
        </p:nvSpPr>
        <p:spPr>
          <a:xfrm flipV="1">
            <a:off x="7726174" y="4174172"/>
            <a:ext cx="743664" cy="70997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sp>
        <p:nvSpPr>
          <p:cNvPr id="52" name="Rectangle 51">
            <a:extLst>
              <a:ext uri="{FF2B5EF4-FFF2-40B4-BE49-F238E27FC236}">
                <a16:creationId xmlns:a16="http://schemas.microsoft.com/office/drawing/2014/main" id="{19106607-728B-4F7D-BD89-4EA0541E0A11}"/>
              </a:ext>
            </a:extLst>
          </p:cNvPr>
          <p:cNvSpPr/>
          <p:nvPr/>
        </p:nvSpPr>
        <p:spPr>
          <a:xfrm flipV="1">
            <a:off x="8643800" y="4079366"/>
            <a:ext cx="898932" cy="79947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pic>
        <p:nvPicPr>
          <p:cNvPr id="54" name="Picture 53">
            <a:extLst>
              <a:ext uri="{FF2B5EF4-FFF2-40B4-BE49-F238E27FC236}">
                <a16:creationId xmlns:a16="http://schemas.microsoft.com/office/drawing/2014/main" id="{5EDCA974-387F-415E-85A8-A5C201C185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0958" y="4655318"/>
            <a:ext cx="749078" cy="661320"/>
          </a:xfrm>
          <a:prstGeom prst="rect">
            <a:avLst/>
          </a:prstGeom>
        </p:spPr>
      </p:pic>
      <p:cxnSp>
        <p:nvCxnSpPr>
          <p:cNvPr id="56" name="Straight Connector 55">
            <a:extLst>
              <a:ext uri="{FF2B5EF4-FFF2-40B4-BE49-F238E27FC236}">
                <a16:creationId xmlns:a16="http://schemas.microsoft.com/office/drawing/2014/main" id="{8FA10D7B-A62A-4B38-AA58-A6E1F5AD83AB}"/>
              </a:ext>
            </a:extLst>
          </p:cNvPr>
          <p:cNvCxnSpPr/>
          <p:nvPr/>
        </p:nvCxnSpPr>
        <p:spPr>
          <a:xfrm flipV="1">
            <a:off x="5084919" y="4850193"/>
            <a:ext cx="1400240" cy="43035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EE3D168C-3963-483E-919F-6C315ABC7401}"/>
              </a:ext>
            </a:extLst>
          </p:cNvPr>
          <p:cNvSpPr/>
          <p:nvPr/>
        </p:nvSpPr>
        <p:spPr>
          <a:xfrm flipV="1">
            <a:off x="5349447" y="4606667"/>
            <a:ext cx="743664" cy="70997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sp>
        <p:nvSpPr>
          <p:cNvPr id="58" name="TextBox 57">
            <a:extLst>
              <a:ext uri="{FF2B5EF4-FFF2-40B4-BE49-F238E27FC236}">
                <a16:creationId xmlns:a16="http://schemas.microsoft.com/office/drawing/2014/main" id="{188697FD-89C5-4A58-9F8D-A6D2B22F452E}"/>
              </a:ext>
            </a:extLst>
          </p:cNvPr>
          <p:cNvSpPr txBox="1"/>
          <p:nvPr/>
        </p:nvSpPr>
        <p:spPr>
          <a:xfrm>
            <a:off x="3180813" y="4726627"/>
            <a:ext cx="1931876" cy="369332"/>
          </a:xfrm>
          <a:prstGeom prst="rect">
            <a:avLst/>
          </a:prstGeom>
          <a:noFill/>
        </p:spPr>
        <p:txBody>
          <a:bodyPr wrap="none" rtlCol="0">
            <a:spAutoFit/>
          </a:bodyPr>
          <a:lstStyle/>
          <a:p>
            <a:r>
              <a:rPr lang="en-US" dirty="0"/>
              <a:t>FBI:WMD for Cuba</a:t>
            </a:r>
          </a:p>
        </p:txBody>
      </p:sp>
      <p:pic>
        <p:nvPicPr>
          <p:cNvPr id="60" name="Picture 59">
            <a:extLst>
              <a:ext uri="{FF2B5EF4-FFF2-40B4-BE49-F238E27FC236}">
                <a16:creationId xmlns:a16="http://schemas.microsoft.com/office/drawing/2014/main" id="{9F7DBB94-D7B0-43DA-9F6B-518C0A85F7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3921" y="4685405"/>
            <a:ext cx="666058" cy="601146"/>
          </a:xfrm>
          <a:prstGeom prst="rect">
            <a:avLst/>
          </a:prstGeom>
        </p:spPr>
      </p:pic>
      <p:sp>
        <p:nvSpPr>
          <p:cNvPr id="61" name="Rectangle 60">
            <a:extLst>
              <a:ext uri="{FF2B5EF4-FFF2-40B4-BE49-F238E27FC236}">
                <a16:creationId xmlns:a16="http://schemas.microsoft.com/office/drawing/2014/main" id="{932FE93D-AF35-4F8F-97DC-EE2A566BBB51}"/>
              </a:ext>
            </a:extLst>
          </p:cNvPr>
          <p:cNvSpPr/>
          <p:nvPr/>
        </p:nvSpPr>
        <p:spPr>
          <a:xfrm flipV="1">
            <a:off x="6165042" y="4614432"/>
            <a:ext cx="743664" cy="70997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cxnSp>
        <p:nvCxnSpPr>
          <p:cNvPr id="63" name="Straight Connector 62">
            <a:extLst>
              <a:ext uri="{FF2B5EF4-FFF2-40B4-BE49-F238E27FC236}">
                <a16:creationId xmlns:a16="http://schemas.microsoft.com/office/drawing/2014/main" id="{2FCC0E55-DC96-4EC1-A656-F9DB8974DE7F}"/>
              </a:ext>
            </a:extLst>
          </p:cNvPr>
          <p:cNvCxnSpPr/>
          <p:nvPr/>
        </p:nvCxnSpPr>
        <p:spPr>
          <a:xfrm flipV="1">
            <a:off x="6227561" y="4745843"/>
            <a:ext cx="744634" cy="570795"/>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56D2630A-A29A-4C1E-9A9E-25B00048FC90}"/>
              </a:ext>
            </a:extLst>
          </p:cNvPr>
          <p:cNvSpPr txBox="1"/>
          <p:nvPr/>
        </p:nvSpPr>
        <p:spPr>
          <a:xfrm>
            <a:off x="8149906" y="5191722"/>
            <a:ext cx="1869999" cy="369332"/>
          </a:xfrm>
          <a:prstGeom prst="rect">
            <a:avLst/>
          </a:prstGeom>
          <a:noFill/>
        </p:spPr>
        <p:txBody>
          <a:bodyPr wrap="none" rtlCol="0">
            <a:spAutoFit/>
          </a:bodyPr>
          <a:lstStyle/>
          <a:p>
            <a:r>
              <a:rPr lang="en-US" dirty="0"/>
              <a:t>Gov. </a:t>
            </a:r>
            <a:r>
              <a:rPr lang="en-US" dirty="0" err="1"/>
              <a:t>Schaw</a:t>
            </a:r>
            <a:r>
              <a:rPr lang="en-US" dirty="0"/>
              <a:t>. </a:t>
            </a:r>
            <a:r>
              <a:rPr lang="en-US" dirty="0" err="1"/>
              <a:t>Idaoe</a:t>
            </a:r>
            <a:endParaRPr lang="en-US" dirty="0"/>
          </a:p>
        </p:txBody>
      </p:sp>
      <p:pic>
        <p:nvPicPr>
          <p:cNvPr id="66" name="Picture 65">
            <a:extLst>
              <a:ext uri="{FF2B5EF4-FFF2-40B4-BE49-F238E27FC236}">
                <a16:creationId xmlns:a16="http://schemas.microsoft.com/office/drawing/2014/main" id="{C65A74C1-3ED5-47C2-9B9E-E17B5E748C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036681" y="4872826"/>
            <a:ext cx="876300" cy="876300"/>
          </a:xfrm>
          <a:prstGeom prst="rect">
            <a:avLst/>
          </a:prstGeom>
        </p:spPr>
      </p:pic>
      <p:sp>
        <p:nvSpPr>
          <p:cNvPr id="67" name="TextBox 66">
            <a:extLst>
              <a:ext uri="{FF2B5EF4-FFF2-40B4-BE49-F238E27FC236}">
                <a16:creationId xmlns:a16="http://schemas.microsoft.com/office/drawing/2014/main" id="{EADED0A2-79D2-4A79-BB48-1719D7316B46}"/>
              </a:ext>
            </a:extLst>
          </p:cNvPr>
          <p:cNvSpPr txBox="1"/>
          <p:nvPr/>
        </p:nvSpPr>
        <p:spPr>
          <a:xfrm>
            <a:off x="7537522" y="4919972"/>
            <a:ext cx="4332404" cy="923330"/>
          </a:xfrm>
          <a:prstGeom prst="rect">
            <a:avLst/>
          </a:prstGeom>
          <a:noFill/>
        </p:spPr>
        <p:txBody>
          <a:bodyPr wrap="none" rtlCol="0">
            <a:spAutoFit/>
          </a:bodyPr>
          <a:lstStyle/>
          <a:p>
            <a:r>
              <a:rPr lang="en-US" dirty="0"/>
              <a:t>!</a:t>
            </a:r>
            <a:r>
              <a:rPr lang="en-US" dirty="0" err="1"/>
              <a:t>HOMCDIE:BILL.Idao”Valley</a:t>
            </a:r>
            <a:r>
              <a:rPr lang="en-US" dirty="0"/>
              <a:t> View”</a:t>
            </a:r>
          </a:p>
          <a:p>
            <a:r>
              <a:rPr lang="en-US" dirty="0"/>
              <a:t>IPX</a:t>
            </a:r>
          </a:p>
          <a:p>
            <a:r>
              <a:rPr lang="en-US" dirty="0"/>
              <a:t>Bill and </a:t>
            </a:r>
            <a:r>
              <a:rPr lang="en-US" dirty="0" err="1"/>
              <a:t>Barabara</a:t>
            </a:r>
            <a:r>
              <a:rPr lang="en-US" dirty="0"/>
              <a:t>, Bank of </a:t>
            </a:r>
            <a:r>
              <a:rPr lang="en-US" dirty="0" err="1"/>
              <a:t>Americ</a:t>
            </a:r>
            <a:r>
              <a:rPr lang="en-US" dirty="0"/>
              <a:t> </a:t>
            </a:r>
            <a:r>
              <a:rPr lang="en-US" dirty="0" err="1"/>
              <a:t>Retiement</a:t>
            </a:r>
            <a:endParaRPr lang="en-US" dirty="0"/>
          </a:p>
        </p:txBody>
      </p:sp>
      <p:sp>
        <p:nvSpPr>
          <p:cNvPr id="68" name="Rectangle 67">
            <a:extLst>
              <a:ext uri="{FF2B5EF4-FFF2-40B4-BE49-F238E27FC236}">
                <a16:creationId xmlns:a16="http://schemas.microsoft.com/office/drawing/2014/main" id="{2392517D-0BFE-424F-97C8-1DC1D5777C8D}"/>
              </a:ext>
            </a:extLst>
          </p:cNvPr>
          <p:cNvSpPr/>
          <p:nvPr/>
        </p:nvSpPr>
        <p:spPr>
          <a:xfrm flipV="1">
            <a:off x="7609452" y="4871328"/>
            <a:ext cx="4553533" cy="111602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sp>
        <p:nvSpPr>
          <p:cNvPr id="69" name="TextBox 68">
            <a:extLst>
              <a:ext uri="{FF2B5EF4-FFF2-40B4-BE49-F238E27FC236}">
                <a16:creationId xmlns:a16="http://schemas.microsoft.com/office/drawing/2014/main" id="{DF56C0D3-5DB5-48C9-823B-AAFFF1B19C74}"/>
              </a:ext>
            </a:extLst>
          </p:cNvPr>
          <p:cNvSpPr txBox="1"/>
          <p:nvPr/>
        </p:nvSpPr>
        <p:spPr>
          <a:xfrm>
            <a:off x="7578845" y="5249718"/>
            <a:ext cx="2807307" cy="369332"/>
          </a:xfrm>
          <a:prstGeom prst="rect">
            <a:avLst/>
          </a:prstGeom>
          <a:solidFill>
            <a:schemeClr val="accent4">
              <a:lumMod val="50000"/>
            </a:schemeClr>
          </a:solidFill>
        </p:spPr>
        <p:txBody>
          <a:bodyPr wrap="none" rtlCol="0">
            <a:spAutoFit/>
          </a:bodyPr>
          <a:lstStyle/>
          <a:p>
            <a:r>
              <a:rPr lang="en-US" dirty="0">
                <a:solidFill>
                  <a:schemeClr val="bg1"/>
                </a:solidFill>
              </a:rPr>
              <a:t>DANIEL: WAR IN YUGLSAVIA</a:t>
            </a:r>
          </a:p>
        </p:txBody>
      </p:sp>
      <p:cxnSp>
        <p:nvCxnSpPr>
          <p:cNvPr id="71" name="Straight Connector 70">
            <a:extLst>
              <a:ext uri="{FF2B5EF4-FFF2-40B4-BE49-F238E27FC236}">
                <a16:creationId xmlns:a16="http://schemas.microsoft.com/office/drawing/2014/main" id="{0CF87692-8F69-4C2E-8A80-D0804EF3B187}"/>
              </a:ext>
            </a:extLst>
          </p:cNvPr>
          <p:cNvCxnSpPr/>
          <p:nvPr/>
        </p:nvCxnSpPr>
        <p:spPr>
          <a:xfrm flipH="1" flipV="1">
            <a:off x="1238864" y="6028485"/>
            <a:ext cx="10630260" cy="21359"/>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87855F4D-FB56-447E-98B8-2F7AA3D9FFE4}"/>
              </a:ext>
            </a:extLst>
          </p:cNvPr>
          <p:cNvSpPr/>
          <p:nvPr/>
        </p:nvSpPr>
        <p:spPr>
          <a:xfrm>
            <a:off x="7561119" y="5577809"/>
            <a:ext cx="5240089" cy="369332"/>
          </a:xfrm>
          <a:prstGeom prst="rect">
            <a:avLst/>
          </a:prstGeom>
        </p:spPr>
        <p:txBody>
          <a:bodyPr wrap="none">
            <a:spAutoFit/>
          </a:bodyPr>
          <a:lstStyle/>
          <a:p>
            <a:r>
              <a:rPr lang="en-US" dirty="0"/>
              <a:t>!</a:t>
            </a:r>
            <a:r>
              <a:rPr lang="en-US" dirty="0" err="1"/>
              <a:t>G.Gott.nonPoliceMuslim</a:t>
            </a:r>
            <a:r>
              <a:rPr lang="en-US" dirty="0"/>
              <a:t>: constitution </a:t>
            </a:r>
            <a:r>
              <a:rPr lang="en-US" b="1" dirty="0" err="1"/>
              <a:t>bosnia</a:t>
            </a:r>
            <a:r>
              <a:rPr lang="en-US" dirty="0"/>
              <a:t> religion</a:t>
            </a:r>
          </a:p>
        </p:txBody>
      </p:sp>
      <p:sp>
        <p:nvSpPr>
          <p:cNvPr id="73" name="Rectangle 72">
            <a:extLst>
              <a:ext uri="{FF2B5EF4-FFF2-40B4-BE49-F238E27FC236}">
                <a16:creationId xmlns:a16="http://schemas.microsoft.com/office/drawing/2014/main" id="{2F58D3D6-645A-4B8E-AE87-961FB2A7FE75}"/>
              </a:ext>
            </a:extLst>
          </p:cNvPr>
          <p:cNvSpPr/>
          <p:nvPr/>
        </p:nvSpPr>
        <p:spPr>
          <a:xfrm>
            <a:off x="7561119" y="4851919"/>
            <a:ext cx="5190395" cy="369332"/>
          </a:xfrm>
          <a:prstGeom prst="rect">
            <a:avLst/>
          </a:prstGeom>
        </p:spPr>
        <p:txBody>
          <a:bodyPr wrap="none">
            <a:spAutoFit/>
          </a:bodyPr>
          <a:lstStyle/>
          <a:p>
            <a:r>
              <a:rPr lang="en-US" dirty="0" err="1"/>
              <a:t>G.God.nonPoliceCathtoi</a:t>
            </a:r>
            <a:r>
              <a:rPr lang="en-US" dirty="0"/>
              <a:t>: constitution </a:t>
            </a:r>
            <a:r>
              <a:rPr lang="en-US" b="1" dirty="0" err="1"/>
              <a:t>serbien</a:t>
            </a:r>
            <a:r>
              <a:rPr lang="en-US" dirty="0"/>
              <a:t> religion</a:t>
            </a:r>
          </a:p>
        </p:txBody>
      </p:sp>
      <p:cxnSp>
        <p:nvCxnSpPr>
          <p:cNvPr id="74" name="Straight Connector 73">
            <a:extLst>
              <a:ext uri="{FF2B5EF4-FFF2-40B4-BE49-F238E27FC236}">
                <a16:creationId xmlns:a16="http://schemas.microsoft.com/office/drawing/2014/main" id="{DF3BD991-262E-4E80-8996-FBF91207EA51}"/>
              </a:ext>
            </a:extLst>
          </p:cNvPr>
          <p:cNvCxnSpPr/>
          <p:nvPr/>
        </p:nvCxnSpPr>
        <p:spPr>
          <a:xfrm flipH="1" flipV="1">
            <a:off x="587778" y="2845215"/>
            <a:ext cx="11650988" cy="13159"/>
          </a:xfrm>
          <a:prstGeom prst="line">
            <a:avLst/>
          </a:prstGeom>
        </p:spPr>
        <p:style>
          <a:lnRef idx="1">
            <a:schemeClr val="accent1"/>
          </a:lnRef>
          <a:fillRef idx="0">
            <a:schemeClr val="accent1"/>
          </a:fillRef>
          <a:effectRef idx="0">
            <a:schemeClr val="accent1"/>
          </a:effectRef>
          <a:fontRef idx="minor">
            <a:schemeClr val="tx1"/>
          </a:fontRef>
        </p:style>
      </p:cxnSp>
      <p:pic>
        <p:nvPicPr>
          <p:cNvPr id="77" name="Picture 76">
            <a:extLst>
              <a:ext uri="{FF2B5EF4-FFF2-40B4-BE49-F238E27FC236}">
                <a16:creationId xmlns:a16="http://schemas.microsoft.com/office/drawing/2014/main" id="{9FBD1FD6-E23E-4203-9B0F-7094A3EA92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20440" y="3200751"/>
            <a:ext cx="639015" cy="425235"/>
          </a:xfrm>
          <a:prstGeom prst="rect">
            <a:avLst/>
          </a:prstGeom>
        </p:spPr>
      </p:pic>
      <p:pic>
        <p:nvPicPr>
          <p:cNvPr id="79" name="Picture 78">
            <a:extLst>
              <a:ext uri="{FF2B5EF4-FFF2-40B4-BE49-F238E27FC236}">
                <a16:creationId xmlns:a16="http://schemas.microsoft.com/office/drawing/2014/main" id="{785CFAAC-8A9E-4B6E-8F87-5864D303C85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3168" y="3604716"/>
            <a:ext cx="674313" cy="1039410"/>
          </a:xfrm>
          <a:prstGeom prst="rect">
            <a:avLst/>
          </a:prstGeom>
        </p:spPr>
      </p:pic>
      <p:pic>
        <p:nvPicPr>
          <p:cNvPr id="81" name="Picture 80">
            <a:extLst>
              <a:ext uri="{FF2B5EF4-FFF2-40B4-BE49-F238E27FC236}">
                <a16:creationId xmlns:a16="http://schemas.microsoft.com/office/drawing/2014/main" id="{EC1C8202-27C4-466F-9D8D-2DFB41D8FA2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64128" y="5104107"/>
            <a:ext cx="651585" cy="364888"/>
          </a:xfrm>
          <a:prstGeom prst="rect">
            <a:avLst/>
          </a:prstGeom>
        </p:spPr>
      </p:pic>
      <p:sp>
        <p:nvSpPr>
          <p:cNvPr id="82" name="Rectangle 81">
            <a:extLst>
              <a:ext uri="{FF2B5EF4-FFF2-40B4-BE49-F238E27FC236}">
                <a16:creationId xmlns:a16="http://schemas.microsoft.com/office/drawing/2014/main" id="{CEE0D183-F887-464C-AEDE-E631D35644BB}"/>
              </a:ext>
            </a:extLst>
          </p:cNvPr>
          <p:cNvSpPr/>
          <p:nvPr/>
        </p:nvSpPr>
        <p:spPr>
          <a:xfrm>
            <a:off x="10402223" y="3132294"/>
            <a:ext cx="1816349" cy="5253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!WAR</a:t>
            </a:r>
          </a:p>
        </p:txBody>
      </p:sp>
      <p:sp>
        <p:nvSpPr>
          <p:cNvPr id="83" name="TextBox 82">
            <a:extLst>
              <a:ext uri="{FF2B5EF4-FFF2-40B4-BE49-F238E27FC236}">
                <a16:creationId xmlns:a16="http://schemas.microsoft.com/office/drawing/2014/main" id="{6F7349CB-4BDD-44FC-8411-57049309B00A}"/>
              </a:ext>
            </a:extLst>
          </p:cNvPr>
          <p:cNvSpPr txBox="1"/>
          <p:nvPr/>
        </p:nvSpPr>
        <p:spPr>
          <a:xfrm>
            <a:off x="11382163" y="3112009"/>
            <a:ext cx="809837" cy="230832"/>
          </a:xfrm>
          <a:prstGeom prst="rect">
            <a:avLst/>
          </a:prstGeom>
          <a:noFill/>
        </p:spPr>
        <p:txBody>
          <a:bodyPr wrap="none" rtlCol="0">
            <a:spAutoFit/>
          </a:bodyPr>
          <a:lstStyle/>
          <a:p>
            <a:r>
              <a:rPr lang="en-US" sz="900" strike="sngStrike" dirty="0" err="1"/>
              <a:t>Friednstrasse</a:t>
            </a:r>
            <a:endParaRPr lang="en-US" sz="900" strike="sngStrike" dirty="0"/>
          </a:p>
        </p:txBody>
      </p:sp>
      <p:pic>
        <p:nvPicPr>
          <p:cNvPr id="85" name="Picture 84">
            <a:extLst>
              <a:ext uri="{FF2B5EF4-FFF2-40B4-BE49-F238E27FC236}">
                <a16:creationId xmlns:a16="http://schemas.microsoft.com/office/drawing/2014/main" id="{CC5F950A-3286-4A02-8EDC-10E5A4CA185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982193" y="5660697"/>
            <a:ext cx="515694" cy="198015"/>
          </a:xfrm>
          <a:prstGeom prst="rect">
            <a:avLst/>
          </a:prstGeom>
        </p:spPr>
      </p:pic>
      <p:pic>
        <p:nvPicPr>
          <p:cNvPr id="87" name="Picture 86">
            <a:extLst>
              <a:ext uri="{FF2B5EF4-FFF2-40B4-BE49-F238E27FC236}">
                <a16:creationId xmlns:a16="http://schemas.microsoft.com/office/drawing/2014/main" id="{3963D772-2498-4C13-8ADA-9ED3179B1D7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846302" y="5090400"/>
            <a:ext cx="651585" cy="390951"/>
          </a:xfrm>
          <a:prstGeom prst="rect">
            <a:avLst/>
          </a:prstGeom>
        </p:spPr>
      </p:pic>
      <p:cxnSp>
        <p:nvCxnSpPr>
          <p:cNvPr id="89" name="Straight Connector 88">
            <a:extLst>
              <a:ext uri="{FF2B5EF4-FFF2-40B4-BE49-F238E27FC236}">
                <a16:creationId xmlns:a16="http://schemas.microsoft.com/office/drawing/2014/main" id="{9781BC57-7B99-438C-AC68-2EA0F404F245}"/>
              </a:ext>
            </a:extLst>
          </p:cNvPr>
          <p:cNvCxnSpPr/>
          <p:nvPr/>
        </p:nvCxnSpPr>
        <p:spPr>
          <a:xfrm flipV="1">
            <a:off x="1768925" y="5080298"/>
            <a:ext cx="2684207" cy="188137"/>
          </a:xfrm>
          <a:prstGeom prst="line">
            <a:avLst/>
          </a:prstGeom>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405C1587-8CC1-4EBC-B51C-DD92031CD8AF}"/>
              </a:ext>
            </a:extLst>
          </p:cNvPr>
          <p:cNvSpPr/>
          <p:nvPr/>
        </p:nvSpPr>
        <p:spPr>
          <a:xfrm flipV="1">
            <a:off x="1785349" y="4936069"/>
            <a:ext cx="1238070" cy="63975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cxnSp>
        <p:nvCxnSpPr>
          <p:cNvPr id="92" name="Straight Connector 91">
            <a:extLst>
              <a:ext uri="{FF2B5EF4-FFF2-40B4-BE49-F238E27FC236}">
                <a16:creationId xmlns:a16="http://schemas.microsoft.com/office/drawing/2014/main" id="{6F0D096A-DC80-4D4E-842F-746D28D4BF54}"/>
              </a:ext>
            </a:extLst>
          </p:cNvPr>
          <p:cNvCxnSpPr>
            <a:stCxn id="85" idx="1"/>
          </p:cNvCxnSpPr>
          <p:nvPr/>
        </p:nvCxnSpPr>
        <p:spPr>
          <a:xfrm flipV="1">
            <a:off x="1982193" y="5689170"/>
            <a:ext cx="707727" cy="70535"/>
          </a:xfrm>
          <a:prstGeom prst="line">
            <a:avLst/>
          </a:prstGeom>
        </p:spPr>
        <p:style>
          <a:lnRef idx="1">
            <a:schemeClr val="accent1"/>
          </a:lnRef>
          <a:fillRef idx="0">
            <a:schemeClr val="accent1"/>
          </a:fillRef>
          <a:effectRef idx="0">
            <a:schemeClr val="accent1"/>
          </a:effectRef>
          <a:fontRef idx="minor">
            <a:schemeClr val="tx1"/>
          </a:fontRef>
        </p:style>
      </p:cxnSp>
      <p:sp>
        <p:nvSpPr>
          <p:cNvPr id="95" name="Rectangle 94">
            <a:extLst>
              <a:ext uri="{FF2B5EF4-FFF2-40B4-BE49-F238E27FC236}">
                <a16:creationId xmlns:a16="http://schemas.microsoft.com/office/drawing/2014/main" id="{3106289A-0F2A-4EE3-83EA-11222879FD89}"/>
              </a:ext>
            </a:extLst>
          </p:cNvPr>
          <p:cNvSpPr/>
          <p:nvPr/>
        </p:nvSpPr>
        <p:spPr>
          <a:xfrm flipV="1">
            <a:off x="1717021" y="5606700"/>
            <a:ext cx="1238070" cy="37191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sp>
        <p:nvSpPr>
          <p:cNvPr id="96" name="TextBox 95">
            <a:extLst>
              <a:ext uri="{FF2B5EF4-FFF2-40B4-BE49-F238E27FC236}">
                <a16:creationId xmlns:a16="http://schemas.microsoft.com/office/drawing/2014/main" id="{9E209FA4-F8D8-4B91-AC61-A7DF7B58B346}"/>
              </a:ext>
            </a:extLst>
          </p:cNvPr>
          <p:cNvSpPr txBox="1"/>
          <p:nvPr/>
        </p:nvSpPr>
        <p:spPr>
          <a:xfrm>
            <a:off x="336393" y="1091315"/>
            <a:ext cx="859531" cy="369332"/>
          </a:xfrm>
          <a:prstGeom prst="rect">
            <a:avLst/>
          </a:prstGeom>
          <a:noFill/>
        </p:spPr>
        <p:txBody>
          <a:bodyPr wrap="none" rtlCol="0">
            <a:spAutoFit/>
          </a:bodyPr>
          <a:lstStyle/>
          <a:p>
            <a:r>
              <a:rPr lang="en-US" dirty="0"/>
              <a:t>1995/6</a:t>
            </a:r>
          </a:p>
        </p:txBody>
      </p:sp>
      <p:cxnSp>
        <p:nvCxnSpPr>
          <p:cNvPr id="99" name="Straight Connector 98">
            <a:extLst>
              <a:ext uri="{FF2B5EF4-FFF2-40B4-BE49-F238E27FC236}">
                <a16:creationId xmlns:a16="http://schemas.microsoft.com/office/drawing/2014/main" id="{3FC3EE58-69BD-4753-B31D-CAECF257516E}"/>
              </a:ext>
            </a:extLst>
          </p:cNvPr>
          <p:cNvCxnSpPr/>
          <p:nvPr/>
        </p:nvCxnSpPr>
        <p:spPr>
          <a:xfrm>
            <a:off x="567584" y="1607310"/>
            <a:ext cx="1162441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D767D43-9AE3-46A0-8B05-0657C2234AF9}"/>
              </a:ext>
            </a:extLst>
          </p:cNvPr>
          <p:cNvCxnSpPr/>
          <p:nvPr/>
        </p:nvCxnSpPr>
        <p:spPr>
          <a:xfrm flipV="1">
            <a:off x="1789777" y="3455534"/>
            <a:ext cx="1165314" cy="1253820"/>
          </a:xfrm>
          <a:prstGeom prst="line">
            <a:avLst/>
          </a:prstGeom>
        </p:spPr>
        <p:style>
          <a:lnRef idx="1">
            <a:schemeClr val="accent1"/>
          </a:lnRef>
          <a:fillRef idx="0">
            <a:schemeClr val="accent1"/>
          </a:fillRef>
          <a:effectRef idx="0">
            <a:schemeClr val="accent1"/>
          </a:effectRef>
          <a:fontRef idx="minor">
            <a:schemeClr val="tx1"/>
          </a:fontRef>
        </p:style>
      </p:cxnSp>
      <p:pic>
        <p:nvPicPr>
          <p:cNvPr id="107" name="Picture 106">
            <a:extLst>
              <a:ext uri="{FF2B5EF4-FFF2-40B4-BE49-F238E27FC236}">
                <a16:creationId xmlns:a16="http://schemas.microsoft.com/office/drawing/2014/main" id="{E049FCF1-C2F0-49ED-B58A-AB846D379EF4}"/>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737015" y="3867785"/>
            <a:ext cx="749595" cy="1000747"/>
          </a:xfrm>
          <a:prstGeom prst="rect">
            <a:avLst/>
          </a:prstGeom>
        </p:spPr>
      </p:pic>
      <p:cxnSp>
        <p:nvCxnSpPr>
          <p:cNvPr id="108" name="Straight Connector 107">
            <a:extLst>
              <a:ext uri="{FF2B5EF4-FFF2-40B4-BE49-F238E27FC236}">
                <a16:creationId xmlns:a16="http://schemas.microsoft.com/office/drawing/2014/main" id="{6EF5102F-74F3-4DCB-A10E-B3D41997B313}"/>
              </a:ext>
            </a:extLst>
          </p:cNvPr>
          <p:cNvCxnSpPr/>
          <p:nvPr/>
        </p:nvCxnSpPr>
        <p:spPr>
          <a:xfrm>
            <a:off x="9634489" y="4058484"/>
            <a:ext cx="1133014" cy="70997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F6C596AD-6601-4774-AD27-BDA29AF0B462}"/>
              </a:ext>
            </a:extLst>
          </p:cNvPr>
          <p:cNvSpPr/>
          <p:nvPr/>
        </p:nvSpPr>
        <p:spPr>
          <a:xfrm flipV="1">
            <a:off x="9781961" y="4010710"/>
            <a:ext cx="898932" cy="79947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pic>
        <p:nvPicPr>
          <p:cNvPr id="110" name="Picture 109">
            <a:extLst>
              <a:ext uri="{FF2B5EF4-FFF2-40B4-BE49-F238E27FC236}">
                <a16:creationId xmlns:a16="http://schemas.microsoft.com/office/drawing/2014/main" id="{E52096DD-E0C2-4DF7-B844-06485B4A16D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947550" y="5042734"/>
            <a:ext cx="533231" cy="533231"/>
          </a:xfrm>
          <a:prstGeom prst="rect">
            <a:avLst/>
          </a:prstGeom>
        </p:spPr>
      </p:pic>
      <p:cxnSp>
        <p:nvCxnSpPr>
          <p:cNvPr id="113" name="Straight Connector 112">
            <a:extLst>
              <a:ext uri="{FF2B5EF4-FFF2-40B4-BE49-F238E27FC236}">
                <a16:creationId xmlns:a16="http://schemas.microsoft.com/office/drawing/2014/main" id="{417D8D56-B40E-4A6B-B481-8075D57F88ED}"/>
              </a:ext>
            </a:extLst>
          </p:cNvPr>
          <p:cNvCxnSpPr/>
          <p:nvPr/>
        </p:nvCxnSpPr>
        <p:spPr>
          <a:xfrm flipV="1">
            <a:off x="3755647" y="5038128"/>
            <a:ext cx="598100" cy="271221"/>
          </a:xfrm>
          <a:prstGeom prst="line">
            <a:avLst/>
          </a:prstGeom>
        </p:spPr>
        <p:style>
          <a:lnRef idx="1">
            <a:schemeClr val="accent1"/>
          </a:lnRef>
          <a:fillRef idx="0">
            <a:schemeClr val="accent1"/>
          </a:fillRef>
          <a:effectRef idx="0">
            <a:schemeClr val="accent1"/>
          </a:effectRef>
          <a:fontRef idx="minor">
            <a:schemeClr val="tx1"/>
          </a:fontRef>
        </p:style>
      </p:cxnSp>
      <p:pic>
        <p:nvPicPr>
          <p:cNvPr id="111" name="Picture 110">
            <a:extLst>
              <a:ext uri="{FF2B5EF4-FFF2-40B4-BE49-F238E27FC236}">
                <a16:creationId xmlns:a16="http://schemas.microsoft.com/office/drawing/2014/main" id="{B9844222-DB28-4722-B386-D8DA691B06CE}"/>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133994" y="5023539"/>
            <a:ext cx="716596" cy="537447"/>
          </a:xfrm>
          <a:prstGeom prst="rect">
            <a:avLst/>
          </a:prstGeom>
        </p:spPr>
      </p:pic>
      <p:pic>
        <p:nvPicPr>
          <p:cNvPr id="115" name="Picture 114">
            <a:extLst>
              <a:ext uri="{FF2B5EF4-FFF2-40B4-BE49-F238E27FC236}">
                <a16:creationId xmlns:a16="http://schemas.microsoft.com/office/drawing/2014/main" id="{0E8D65F6-D47E-4EEE-B06B-829373737A8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546448" y="1845697"/>
            <a:ext cx="564580" cy="766425"/>
          </a:xfrm>
          <a:prstGeom prst="rect">
            <a:avLst/>
          </a:prstGeom>
        </p:spPr>
      </p:pic>
      <p:pic>
        <p:nvPicPr>
          <p:cNvPr id="117" name="Picture 116">
            <a:extLst>
              <a:ext uri="{FF2B5EF4-FFF2-40B4-BE49-F238E27FC236}">
                <a16:creationId xmlns:a16="http://schemas.microsoft.com/office/drawing/2014/main" id="{9F3715A6-9D6E-431D-A544-C823CAA70F1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229143" y="1877869"/>
            <a:ext cx="1085365" cy="674069"/>
          </a:xfrm>
          <a:prstGeom prst="rect">
            <a:avLst/>
          </a:prstGeom>
        </p:spPr>
      </p:pic>
      <p:cxnSp>
        <p:nvCxnSpPr>
          <p:cNvPr id="119" name="Straight Connector 118">
            <a:extLst>
              <a:ext uri="{FF2B5EF4-FFF2-40B4-BE49-F238E27FC236}">
                <a16:creationId xmlns:a16="http://schemas.microsoft.com/office/drawing/2014/main" id="{ADE2401A-E5F2-4224-8EBB-41B25526DB6E}"/>
              </a:ext>
            </a:extLst>
          </p:cNvPr>
          <p:cNvCxnSpPr/>
          <p:nvPr/>
        </p:nvCxnSpPr>
        <p:spPr>
          <a:xfrm flipV="1">
            <a:off x="2253632" y="1607310"/>
            <a:ext cx="1343067" cy="944628"/>
          </a:xfrm>
          <a:prstGeom prst="line">
            <a:avLst/>
          </a:prstGeom>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D218C642-831D-44AC-A6B9-21FF8FEDDDE7}"/>
              </a:ext>
            </a:extLst>
          </p:cNvPr>
          <p:cNvSpPr txBox="1"/>
          <p:nvPr/>
        </p:nvSpPr>
        <p:spPr>
          <a:xfrm>
            <a:off x="336393" y="1964407"/>
            <a:ext cx="652743" cy="369332"/>
          </a:xfrm>
          <a:prstGeom prst="rect">
            <a:avLst/>
          </a:prstGeom>
          <a:noFill/>
        </p:spPr>
        <p:txBody>
          <a:bodyPr wrap="none" rtlCol="0">
            <a:spAutoFit/>
          </a:bodyPr>
          <a:lstStyle/>
          <a:p>
            <a:r>
              <a:rPr lang="en-US" dirty="0"/>
              <a:t>2010</a:t>
            </a:r>
          </a:p>
        </p:txBody>
      </p:sp>
      <p:sp>
        <p:nvSpPr>
          <p:cNvPr id="121" name="Rectangle 120">
            <a:extLst>
              <a:ext uri="{FF2B5EF4-FFF2-40B4-BE49-F238E27FC236}">
                <a16:creationId xmlns:a16="http://schemas.microsoft.com/office/drawing/2014/main" id="{E7A8C9A0-1955-4E90-8696-6CF45D935CDE}"/>
              </a:ext>
            </a:extLst>
          </p:cNvPr>
          <p:cNvSpPr/>
          <p:nvPr/>
        </p:nvSpPr>
        <p:spPr>
          <a:xfrm flipV="1">
            <a:off x="2524422" y="1868095"/>
            <a:ext cx="745905" cy="90555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pic>
        <p:nvPicPr>
          <p:cNvPr id="123" name="Picture 122">
            <a:extLst>
              <a:ext uri="{FF2B5EF4-FFF2-40B4-BE49-F238E27FC236}">
                <a16:creationId xmlns:a16="http://schemas.microsoft.com/office/drawing/2014/main" id="{A703C323-1BC9-4964-A1F9-A567907528E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428903" y="1908523"/>
            <a:ext cx="966882" cy="643416"/>
          </a:xfrm>
          <a:prstGeom prst="rect">
            <a:avLst/>
          </a:prstGeom>
        </p:spPr>
      </p:pic>
      <p:cxnSp>
        <p:nvCxnSpPr>
          <p:cNvPr id="124" name="Straight Connector 123">
            <a:extLst>
              <a:ext uri="{FF2B5EF4-FFF2-40B4-BE49-F238E27FC236}">
                <a16:creationId xmlns:a16="http://schemas.microsoft.com/office/drawing/2014/main" id="{8A5488C5-CB4E-4365-9722-F9A0D5B106F1}"/>
              </a:ext>
            </a:extLst>
          </p:cNvPr>
          <p:cNvCxnSpPr/>
          <p:nvPr/>
        </p:nvCxnSpPr>
        <p:spPr>
          <a:xfrm flipV="1">
            <a:off x="3195955" y="1803749"/>
            <a:ext cx="1343067" cy="944628"/>
          </a:xfrm>
          <a:prstGeom prst="line">
            <a:avLst/>
          </a:prstGeom>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075EB14E-66D2-41C4-BCB6-9AE28B29F082}"/>
              </a:ext>
            </a:extLst>
          </p:cNvPr>
          <p:cNvSpPr/>
          <p:nvPr/>
        </p:nvSpPr>
        <p:spPr>
          <a:xfrm flipH="1" flipV="1">
            <a:off x="3355254" y="1842826"/>
            <a:ext cx="1198461" cy="90555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pic>
        <p:nvPicPr>
          <p:cNvPr id="127" name="Picture 126">
            <a:extLst>
              <a:ext uri="{FF2B5EF4-FFF2-40B4-BE49-F238E27FC236}">
                <a16:creationId xmlns:a16="http://schemas.microsoft.com/office/drawing/2014/main" id="{97B7DD17-C4B5-4273-960F-42BE3E2C3F7D}"/>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698321" y="2032674"/>
            <a:ext cx="803873" cy="602129"/>
          </a:xfrm>
          <a:prstGeom prst="rect">
            <a:avLst/>
          </a:prstGeom>
        </p:spPr>
      </p:pic>
      <p:cxnSp>
        <p:nvCxnSpPr>
          <p:cNvPr id="131" name="Straight Connector 130">
            <a:extLst>
              <a:ext uri="{FF2B5EF4-FFF2-40B4-BE49-F238E27FC236}">
                <a16:creationId xmlns:a16="http://schemas.microsoft.com/office/drawing/2014/main" id="{3C2B5201-8C17-4FEA-95AC-3541DBC68F80}"/>
              </a:ext>
            </a:extLst>
          </p:cNvPr>
          <p:cNvCxnSpPr>
            <a:endCxn id="127" idx="1"/>
          </p:cNvCxnSpPr>
          <p:nvPr/>
        </p:nvCxnSpPr>
        <p:spPr>
          <a:xfrm flipH="1">
            <a:off x="4698321" y="1802220"/>
            <a:ext cx="701159" cy="531519"/>
          </a:xfrm>
          <a:prstGeom prst="line">
            <a:avLst/>
          </a:prstGeom>
        </p:spPr>
        <p:style>
          <a:lnRef idx="1">
            <a:schemeClr val="accent1"/>
          </a:lnRef>
          <a:fillRef idx="0">
            <a:schemeClr val="accent1"/>
          </a:fillRef>
          <a:effectRef idx="0">
            <a:schemeClr val="accent1"/>
          </a:effectRef>
          <a:fontRef idx="minor">
            <a:schemeClr val="tx1"/>
          </a:fontRef>
        </p:style>
      </p:cxnSp>
      <p:pic>
        <p:nvPicPr>
          <p:cNvPr id="129" name="Picture 128">
            <a:extLst>
              <a:ext uri="{FF2B5EF4-FFF2-40B4-BE49-F238E27FC236}">
                <a16:creationId xmlns:a16="http://schemas.microsoft.com/office/drawing/2014/main" id="{22C46A3D-3ADA-421E-BDEC-0B89EBCD1A6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111184" y="1942857"/>
            <a:ext cx="1085365" cy="674069"/>
          </a:xfrm>
          <a:prstGeom prst="rect">
            <a:avLst/>
          </a:prstGeom>
        </p:spPr>
      </p:pic>
      <p:sp>
        <p:nvSpPr>
          <p:cNvPr id="132" name="TextBox 131">
            <a:extLst>
              <a:ext uri="{FF2B5EF4-FFF2-40B4-BE49-F238E27FC236}">
                <a16:creationId xmlns:a16="http://schemas.microsoft.com/office/drawing/2014/main" id="{60D7263A-10FD-49C7-95D6-EACDC85FF860}"/>
              </a:ext>
            </a:extLst>
          </p:cNvPr>
          <p:cNvSpPr txBox="1"/>
          <p:nvPr/>
        </p:nvSpPr>
        <p:spPr>
          <a:xfrm>
            <a:off x="6599878" y="2404403"/>
            <a:ext cx="1424621" cy="369332"/>
          </a:xfrm>
          <a:prstGeom prst="rect">
            <a:avLst/>
          </a:prstGeom>
          <a:noFill/>
        </p:spPr>
        <p:txBody>
          <a:bodyPr wrap="none" rtlCol="0">
            <a:spAutoFit/>
          </a:bodyPr>
          <a:lstStyle/>
          <a:p>
            <a:r>
              <a:rPr lang="en-US" dirty="0"/>
              <a:t>ATOMCLOCIK</a:t>
            </a:r>
          </a:p>
        </p:txBody>
      </p:sp>
      <p:pic>
        <p:nvPicPr>
          <p:cNvPr id="134" name="Picture 133">
            <a:extLst>
              <a:ext uri="{FF2B5EF4-FFF2-40B4-BE49-F238E27FC236}">
                <a16:creationId xmlns:a16="http://schemas.microsoft.com/office/drawing/2014/main" id="{038F9918-9647-491D-A755-CFDD599ED559}"/>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537539" y="1770811"/>
            <a:ext cx="814127" cy="602017"/>
          </a:xfrm>
          <a:prstGeom prst="rect">
            <a:avLst/>
          </a:prstGeom>
        </p:spPr>
      </p:pic>
      <p:cxnSp>
        <p:nvCxnSpPr>
          <p:cNvPr id="137" name="Straight Connector 136">
            <a:extLst>
              <a:ext uri="{FF2B5EF4-FFF2-40B4-BE49-F238E27FC236}">
                <a16:creationId xmlns:a16="http://schemas.microsoft.com/office/drawing/2014/main" id="{47A587E5-1AC4-454C-9AD2-95775FAE6AC6}"/>
              </a:ext>
            </a:extLst>
          </p:cNvPr>
          <p:cNvCxnSpPr/>
          <p:nvPr/>
        </p:nvCxnSpPr>
        <p:spPr>
          <a:xfrm flipV="1">
            <a:off x="6476950" y="1877869"/>
            <a:ext cx="394254" cy="496998"/>
          </a:xfrm>
          <a:prstGeom prst="line">
            <a:avLst/>
          </a:prstGeom>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EA4131DF-9513-43E1-A6DC-E01020BA57D6}"/>
              </a:ext>
            </a:extLst>
          </p:cNvPr>
          <p:cNvSpPr txBox="1"/>
          <p:nvPr/>
        </p:nvSpPr>
        <p:spPr>
          <a:xfrm>
            <a:off x="6327445" y="2125016"/>
            <a:ext cx="848309" cy="215444"/>
          </a:xfrm>
          <a:prstGeom prst="rect">
            <a:avLst/>
          </a:prstGeom>
          <a:noFill/>
        </p:spPr>
        <p:txBody>
          <a:bodyPr wrap="none" rtlCol="0">
            <a:spAutoFit/>
          </a:bodyPr>
          <a:lstStyle/>
          <a:p>
            <a:r>
              <a:rPr lang="en-US" sz="800" strike="sngStrike" dirty="0" err="1"/>
              <a:t>Abgela.elke.shit</a:t>
            </a:r>
            <a:endParaRPr lang="en-US" sz="800" strike="sngStrike" dirty="0"/>
          </a:p>
        </p:txBody>
      </p:sp>
      <p:pic>
        <p:nvPicPr>
          <p:cNvPr id="140" name="Picture 139">
            <a:extLst>
              <a:ext uri="{FF2B5EF4-FFF2-40B4-BE49-F238E27FC236}">
                <a16:creationId xmlns:a16="http://schemas.microsoft.com/office/drawing/2014/main" id="{63524A7D-6A27-4BA6-AC8B-5828C42A922F}"/>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455494" y="1894621"/>
            <a:ext cx="527004" cy="527004"/>
          </a:xfrm>
          <a:prstGeom prst="rect">
            <a:avLst/>
          </a:prstGeom>
        </p:spPr>
      </p:pic>
      <p:sp>
        <p:nvSpPr>
          <p:cNvPr id="142" name="TextBox 141">
            <a:extLst>
              <a:ext uri="{FF2B5EF4-FFF2-40B4-BE49-F238E27FC236}">
                <a16:creationId xmlns:a16="http://schemas.microsoft.com/office/drawing/2014/main" id="{D013B154-BC3A-4D3D-9792-A876504E0187}"/>
              </a:ext>
            </a:extLst>
          </p:cNvPr>
          <p:cNvSpPr txBox="1"/>
          <p:nvPr/>
        </p:nvSpPr>
        <p:spPr>
          <a:xfrm>
            <a:off x="8347639" y="2435928"/>
            <a:ext cx="1148071" cy="369332"/>
          </a:xfrm>
          <a:prstGeom prst="rect">
            <a:avLst/>
          </a:prstGeom>
          <a:noFill/>
        </p:spPr>
        <p:txBody>
          <a:bodyPr wrap="none" rtlCol="0">
            <a:spAutoFit/>
          </a:bodyPr>
          <a:lstStyle/>
          <a:p>
            <a:r>
              <a:rPr lang="en-US" strike="sngStrike" dirty="0" err="1"/>
              <a:t>McPlanlos</a:t>
            </a:r>
            <a:endParaRPr lang="en-US" strike="sngStrike" dirty="0"/>
          </a:p>
        </p:txBody>
      </p:sp>
      <p:pic>
        <p:nvPicPr>
          <p:cNvPr id="143" name="Picture 142">
            <a:extLst>
              <a:ext uri="{FF2B5EF4-FFF2-40B4-BE49-F238E27FC236}">
                <a16:creationId xmlns:a16="http://schemas.microsoft.com/office/drawing/2014/main" id="{1CB720A7-D89B-4130-882E-36562D361A5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274936" y="1725959"/>
            <a:ext cx="1085365" cy="674069"/>
          </a:xfrm>
          <a:prstGeom prst="rect">
            <a:avLst/>
          </a:prstGeom>
        </p:spPr>
      </p:pic>
      <p:pic>
        <p:nvPicPr>
          <p:cNvPr id="144" name="Picture 143">
            <a:extLst>
              <a:ext uri="{FF2B5EF4-FFF2-40B4-BE49-F238E27FC236}">
                <a16:creationId xmlns:a16="http://schemas.microsoft.com/office/drawing/2014/main" id="{2EA2EA6E-1ABF-4E72-A979-A27FD4DF28DE}"/>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488981" y="1864892"/>
            <a:ext cx="814127" cy="602017"/>
          </a:xfrm>
          <a:prstGeom prst="rect">
            <a:avLst/>
          </a:prstGeom>
        </p:spPr>
      </p:pic>
      <p:cxnSp>
        <p:nvCxnSpPr>
          <p:cNvPr id="147" name="Straight Connector 146">
            <a:extLst>
              <a:ext uri="{FF2B5EF4-FFF2-40B4-BE49-F238E27FC236}">
                <a16:creationId xmlns:a16="http://schemas.microsoft.com/office/drawing/2014/main" id="{72D4557F-5FC9-4881-9A57-AB2C9C2EE4DA}"/>
              </a:ext>
            </a:extLst>
          </p:cNvPr>
          <p:cNvCxnSpPr/>
          <p:nvPr/>
        </p:nvCxnSpPr>
        <p:spPr>
          <a:xfrm flipH="1">
            <a:off x="8416834" y="1782234"/>
            <a:ext cx="744376" cy="714127"/>
          </a:xfrm>
          <a:prstGeom prst="line">
            <a:avLst/>
          </a:prstGeom>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EA4386C6-B549-4229-99CC-C547B962E490}"/>
              </a:ext>
            </a:extLst>
          </p:cNvPr>
          <p:cNvSpPr txBox="1"/>
          <p:nvPr/>
        </p:nvSpPr>
        <p:spPr>
          <a:xfrm>
            <a:off x="8243264" y="1655670"/>
            <a:ext cx="677621" cy="369332"/>
          </a:xfrm>
          <a:prstGeom prst="rect">
            <a:avLst/>
          </a:prstGeom>
          <a:solidFill>
            <a:schemeClr val="accent1"/>
          </a:solidFill>
        </p:spPr>
        <p:txBody>
          <a:bodyPr wrap="none" rtlCol="0">
            <a:spAutoFit/>
          </a:bodyPr>
          <a:lstStyle/>
          <a:p>
            <a:r>
              <a:rPr lang="en-US" dirty="0">
                <a:solidFill>
                  <a:schemeClr val="bg1"/>
                </a:solidFill>
              </a:rPr>
              <a:t>TORT</a:t>
            </a:r>
          </a:p>
        </p:txBody>
      </p:sp>
      <p:pic>
        <p:nvPicPr>
          <p:cNvPr id="149" name="Picture 148">
            <a:extLst>
              <a:ext uri="{FF2B5EF4-FFF2-40B4-BE49-F238E27FC236}">
                <a16:creationId xmlns:a16="http://schemas.microsoft.com/office/drawing/2014/main" id="{E2FAB7BC-A092-4BFD-839D-33980184B38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0660811" y="2003655"/>
            <a:ext cx="1161508" cy="870010"/>
          </a:xfrm>
          <a:prstGeom prst="rect">
            <a:avLst/>
          </a:prstGeom>
        </p:spPr>
      </p:pic>
      <p:sp>
        <p:nvSpPr>
          <p:cNvPr id="150" name="TextBox 149">
            <a:extLst>
              <a:ext uri="{FF2B5EF4-FFF2-40B4-BE49-F238E27FC236}">
                <a16:creationId xmlns:a16="http://schemas.microsoft.com/office/drawing/2014/main" id="{243BE402-5060-4FD1-A4E6-959D1DF1E6D6}"/>
              </a:ext>
            </a:extLst>
          </p:cNvPr>
          <p:cNvSpPr txBox="1"/>
          <p:nvPr/>
        </p:nvSpPr>
        <p:spPr>
          <a:xfrm>
            <a:off x="10273182" y="1608673"/>
            <a:ext cx="2172582" cy="369332"/>
          </a:xfrm>
          <a:prstGeom prst="rect">
            <a:avLst/>
          </a:prstGeom>
          <a:noFill/>
        </p:spPr>
        <p:txBody>
          <a:bodyPr wrap="none" rtlCol="0">
            <a:spAutoFit/>
          </a:bodyPr>
          <a:lstStyle/>
          <a:p>
            <a:r>
              <a:rPr lang="en-US" dirty="0"/>
              <a:t>INTERNET PAYMENTS</a:t>
            </a:r>
          </a:p>
        </p:txBody>
      </p:sp>
      <p:cxnSp>
        <p:nvCxnSpPr>
          <p:cNvPr id="152" name="Straight Connector 151">
            <a:extLst>
              <a:ext uri="{FF2B5EF4-FFF2-40B4-BE49-F238E27FC236}">
                <a16:creationId xmlns:a16="http://schemas.microsoft.com/office/drawing/2014/main" id="{559DC8D7-604F-49A0-BE00-87EDCC77A451}"/>
              </a:ext>
            </a:extLst>
          </p:cNvPr>
          <p:cNvCxnSpPr/>
          <p:nvPr/>
        </p:nvCxnSpPr>
        <p:spPr>
          <a:xfrm flipV="1">
            <a:off x="10660811" y="2165900"/>
            <a:ext cx="1801979" cy="425680"/>
          </a:xfrm>
          <a:prstGeom prst="line">
            <a:avLst/>
          </a:prstGeom>
        </p:spPr>
        <p:style>
          <a:lnRef idx="1">
            <a:schemeClr val="accent1"/>
          </a:lnRef>
          <a:fillRef idx="0">
            <a:schemeClr val="accent1"/>
          </a:fillRef>
          <a:effectRef idx="0">
            <a:schemeClr val="accent1"/>
          </a:effectRef>
          <a:fontRef idx="minor">
            <a:schemeClr val="tx1"/>
          </a:fontRef>
        </p:style>
      </p:cxnSp>
      <p:sp>
        <p:nvSpPr>
          <p:cNvPr id="153" name="Rectangle 152">
            <a:extLst>
              <a:ext uri="{FF2B5EF4-FFF2-40B4-BE49-F238E27FC236}">
                <a16:creationId xmlns:a16="http://schemas.microsoft.com/office/drawing/2014/main" id="{2648B8C7-7216-4A9B-96E6-827BE062DC70}"/>
              </a:ext>
            </a:extLst>
          </p:cNvPr>
          <p:cNvSpPr/>
          <p:nvPr/>
        </p:nvSpPr>
        <p:spPr>
          <a:xfrm flipH="1" flipV="1">
            <a:off x="10629897" y="1981561"/>
            <a:ext cx="1198461" cy="90555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pic>
        <p:nvPicPr>
          <p:cNvPr id="155" name="Picture 154">
            <a:extLst>
              <a:ext uri="{FF2B5EF4-FFF2-40B4-BE49-F238E27FC236}">
                <a16:creationId xmlns:a16="http://schemas.microsoft.com/office/drawing/2014/main" id="{A9AD7E73-FB8A-47DE-B493-21A8F1FE0DB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11492831" y="2362876"/>
            <a:ext cx="652743" cy="452085"/>
          </a:xfrm>
          <a:prstGeom prst="rect">
            <a:avLst/>
          </a:prstGeom>
        </p:spPr>
      </p:pic>
      <p:sp>
        <p:nvSpPr>
          <p:cNvPr id="156" name="Rectangle 155">
            <a:extLst>
              <a:ext uri="{FF2B5EF4-FFF2-40B4-BE49-F238E27FC236}">
                <a16:creationId xmlns:a16="http://schemas.microsoft.com/office/drawing/2014/main" id="{E4403B36-1368-4545-9269-93FEF662BB77}"/>
              </a:ext>
            </a:extLst>
          </p:cNvPr>
          <p:cNvSpPr/>
          <p:nvPr/>
        </p:nvSpPr>
        <p:spPr>
          <a:xfrm>
            <a:off x="6537539" y="1840336"/>
            <a:ext cx="5654461" cy="44119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Genesis</a:t>
            </a:r>
          </a:p>
        </p:txBody>
      </p:sp>
      <p:sp>
        <p:nvSpPr>
          <p:cNvPr id="157" name="TextBox 156">
            <a:extLst>
              <a:ext uri="{FF2B5EF4-FFF2-40B4-BE49-F238E27FC236}">
                <a16:creationId xmlns:a16="http://schemas.microsoft.com/office/drawing/2014/main" id="{32A16621-0F21-494E-9DCF-CD3E536A3E92}"/>
              </a:ext>
            </a:extLst>
          </p:cNvPr>
          <p:cNvSpPr txBox="1"/>
          <p:nvPr/>
        </p:nvSpPr>
        <p:spPr>
          <a:xfrm>
            <a:off x="11362892" y="2058413"/>
            <a:ext cx="742511" cy="215444"/>
          </a:xfrm>
          <a:prstGeom prst="rect">
            <a:avLst/>
          </a:prstGeom>
          <a:noFill/>
        </p:spPr>
        <p:txBody>
          <a:bodyPr wrap="none" rtlCol="0">
            <a:spAutoFit/>
          </a:bodyPr>
          <a:lstStyle/>
          <a:p>
            <a:r>
              <a:rPr lang="en-US" sz="800" strike="sngStrike" dirty="0" err="1"/>
              <a:t>Anglea.Adam</a:t>
            </a:r>
            <a:endParaRPr lang="en-US" sz="800" strike="sngStrike" dirty="0"/>
          </a:p>
        </p:txBody>
      </p:sp>
      <p:sp>
        <p:nvSpPr>
          <p:cNvPr id="158" name="Rectangle 157">
            <a:extLst>
              <a:ext uri="{FF2B5EF4-FFF2-40B4-BE49-F238E27FC236}">
                <a16:creationId xmlns:a16="http://schemas.microsoft.com/office/drawing/2014/main" id="{67409D35-0FA9-42BA-B953-E6AD88700715}"/>
              </a:ext>
            </a:extLst>
          </p:cNvPr>
          <p:cNvSpPr/>
          <p:nvPr/>
        </p:nvSpPr>
        <p:spPr>
          <a:xfrm flipV="1">
            <a:off x="989136" y="2978179"/>
            <a:ext cx="11156437" cy="290548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pic>
        <p:nvPicPr>
          <p:cNvPr id="160" name="Picture 159">
            <a:extLst>
              <a:ext uri="{FF2B5EF4-FFF2-40B4-BE49-F238E27FC236}">
                <a16:creationId xmlns:a16="http://schemas.microsoft.com/office/drawing/2014/main" id="{C7254558-ECD5-4BB5-8E5F-D7B820278620}"/>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9564905" y="2265584"/>
            <a:ext cx="875481" cy="545634"/>
          </a:xfrm>
          <a:prstGeom prst="rect">
            <a:avLst/>
          </a:prstGeom>
        </p:spPr>
      </p:pic>
      <p:sp>
        <p:nvSpPr>
          <p:cNvPr id="161" name="TextBox 160">
            <a:extLst>
              <a:ext uri="{FF2B5EF4-FFF2-40B4-BE49-F238E27FC236}">
                <a16:creationId xmlns:a16="http://schemas.microsoft.com/office/drawing/2014/main" id="{16706680-A47E-43D4-8228-CEBDF1CA2144}"/>
              </a:ext>
            </a:extLst>
          </p:cNvPr>
          <p:cNvSpPr txBox="1"/>
          <p:nvPr/>
        </p:nvSpPr>
        <p:spPr>
          <a:xfrm>
            <a:off x="8727103" y="2746306"/>
            <a:ext cx="692818" cy="215444"/>
          </a:xfrm>
          <a:prstGeom prst="rect">
            <a:avLst/>
          </a:prstGeom>
          <a:noFill/>
        </p:spPr>
        <p:txBody>
          <a:bodyPr wrap="none" rtlCol="0">
            <a:spAutoFit/>
          </a:bodyPr>
          <a:lstStyle/>
          <a:p>
            <a:r>
              <a:rPr lang="en-US" sz="800" strike="sngStrike" dirty="0" err="1"/>
              <a:t>Apple.cesna</a:t>
            </a:r>
            <a:endParaRPr lang="en-US" sz="800" strike="sngStrike" dirty="0"/>
          </a:p>
        </p:txBody>
      </p:sp>
      <p:sp>
        <p:nvSpPr>
          <p:cNvPr id="162" name="Rectangle 161">
            <a:extLst>
              <a:ext uri="{FF2B5EF4-FFF2-40B4-BE49-F238E27FC236}">
                <a16:creationId xmlns:a16="http://schemas.microsoft.com/office/drawing/2014/main" id="{2BCCA354-E18F-40F1-BD84-44911902B1AA}"/>
              </a:ext>
            </a:extLst>
          </p:cNvPr>
          <p:cNvSpPr/>
          <p:nvPr/>
        </p:nvSpPr>
        <p:spPr>
          <a:xfrm>
            <a:off x="8700403" y="2269772"/>
            <a:ext cx="1460805" cy="41338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JOEB</a:t>
            </a:r>
          </a:p>
        </p:txBody>
      </p:sp>
      <p:sp>
        <p:nvSpPr>
          <p:cNvPr id="163" name="Rectangle 162">
            <a:extLst>
              <a:ext uri="{FF2B5EF4-FFF2-40B4-BE49-F238E27FC236}">
                <a16:creationId xmlns:a16="http://schemas.microsoft.com/office/drawing/2014/main" id="{C1CD5710-681C-41F5-9962-8747FA467CDA}"/>
              </a:ext>
            </a:extLst>
          </p:cNvPr>
          <p:cNvSpPr/>
          <p:nvPr/>
        </p:nvSpPr>
        <p:spPr>
          <a:xfrm flipV="1">
            <a:off x="1186324" y="1653678"/>
            <a:ext cx="10959250" cy="114775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sp>
        <p:nvSpPr>
          <p:cNvPr id="164" name="Rectangle 163">
            <a:extLst>
              <a:ext uri="{FF2B5EF4-FFF2-40B4-BE49-F238E27FC236}">
                <a16:creationId xmlns:a16="http://schemas.microsoft.com/office/drawing/2014/main" id="{79251B85-E1D0-4E8F-B952-5F7138A1F389}"/>
              </a:ext>
            </a:extLst>
          </p:cNvPr>
          <p:cNvSpPr/>
          <p:nvPr/>
        </p:nvSpPr>
        <p:spPr>
          <a:xfrm>
            <a:off x="2689920" y="2978181"/>
            <a:ext cx="1849102" cy="4147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SALES</a:t>
            </a:r>
          </a:p>
        </p:txBody>
      </p:sp>
      <p:sp>
        <p:nvSpPr>
          <p:cNvPr id="165" name="Rectangle 164">
            <a:extLst>
              <a:ext uri="{FF2B5EF4-FFF2-40B4-BE49-F238E27FC236}">
                <a16:creationId xmlns:a16="http://schemas.microsoft.com/office/drawing/2014/main" id="{A0322E1E-72BF-4A90-873A-ED579A239AA4}"/>
              </a:ext>
            </a:extLst>
          </p:cNvPr>
          <p:cNvSpPr/>
          <p:nvPr/>
        </p:nvSpPr>
        <p:spPr>
          <a:xfrm>
            <a:off x="5591054" y="3244334"/>
            <a:ext cx="1009892" cy="369332"/>
          </a:xfrm>
          <a:prstGeom prst="rect">
            <a:avLst/>
          </a:prstGeom>
        </p:spPr>
        <p:txBody>
          <a:bodyPr wrap="none">
            <a:spAutoFit/>
          </a:bodyPr>
          <a:lstStyle/>
          <a:p>
            <a:r>
              <a:rPr lang="en-US" dirty="0"/>
              <a:t>Message</a:t>
            </a:r>
          </a:p>
        </p:txBody>
      </p:sp>
      <p:sp>
        <p:nvSpPr>
          <p:cNvPr id="166" name="Title 165">
            <a:extLst>
              <a:ext uri="{FF2B5EF4-FFF2-40B4-BE49-F238E27FC236}">
                <a16:creationId xmlns:a16="http://schemas.microsoft.com/office/drawing/2014/main" id="{587E379F-41BB-490B-AC6B-3E38D825F638}"/>
              </a:ext>
            </a:extLst>
          </p:cNvPr>
          <p:cNvSpPr>
            <a:spLocks noGrp="1"/>
          </p:cNvSpPr>
          <p:nvPr>
            <p:ph type="title"/>
          </p:nvPr>
        </p:nvSpPr>
        <p:spPr>
          <a:xfrm>
            <a:off x="4850590" y="571626"/>
            <a:ext cx="2590703" cy="1325563"/>
          </a:xfrm>
        </p:spPr>
        <p:txBody>
          <a:bodyPr/>
          <a:lstStyle/>
          <a:p>
            <a:r>
              <a:rPr lang="en-US" dirty="0"/>
              <a:t>Message</a:t>
            </a:r>
          </a:p>
        </p:txBody>
      </p:sp>
      <p:sp>
        <p:nvSpPr>
          <p:cNvPr id="167" name="Rectangle 166">
            <a:extLst>
              <a:ext uri="{FF2B5EF4-FFF2-40B4-BE49-F238E27FC236}">
                <a16:creationId xmlns:a16="http://schemas.microsoft.com/office/drawing/2014/main" id="{78EE50A3-3EE5-42E4-A3F4-8D6653FC0DB8}"/>
              </a:ext>
            </a:extLst>
          </p:cNvPr>
          <p:cNvSpPr/>
          <p:nvPr/>
        </p:nvSpPr>
        <p:spPr>
          <a:xfrm flipV="1">
            <a:off x="1016385" y="6029527"/>
            <a:ext cx="10959250" cy="82952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trike="sngStrike" dirty="0">
              <a:solidFill>
                <a:schemeClr val="tx1"/>
              </a:solidFill>
            </a:endParaRPr>
          </a:p>
        </p:txBody>
      </p:sp>
      <p:sp>
        <p:nvSpPr>
          <p:cNvPr id="168" name="Rectangle 167">
            <a:extLst>
              <a:ext uri="{FF2B5EF4-FFF2-40B4-BE49-F238E27FC236}">
                <a16:creationId xmlns:a16="http://schemas.microsoft.com/office/drawing/2014/main" id="{61626E73-310B-4758-9860-AD6F74C192EF}"/>
              </a:ext>
            </a:extLst>
          </p:cNvPr>
          <p:cNvSpPr/>
          <p:nvPr/>
        </p:nvSpPr>
        <p:spPr>
          <a:xfrm flipV="1">
            <a:off x="0" y="888330"/>
            <a:ext cx="12261042" cy="601830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64897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6978654" y="1712958"/>
            <a:ext cx="1365246" cy="369332"/>
          </a:xfrm>
          <a:prstGeom prst="rect">
            <a:avLst/>
          </a:prstGeom>
          <a:noFill/>
        </p:spPr>
        <p:txBody>
          <a:bodyPr wrap="none" rtlCol="0">
            <a:spAutoFit/>
          </a:bodyPr>
          <a:lstStyle/>
          <a:p>
            <a:r>
              <a:rPr lang="en-US" dirty="0"/>
              <a:t>2000/1 WAR</a:t>
            </a:r>
          </a:p>
        </p:txBody>
      </p:sp>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7" name="TextBox 6"/>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8" name="Picture 7"/>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28601" y="1677671"/>
            <a:ext cx="423152" cy="693691"/>
          </a:xfrm>
          <a:prstGeom prst="rect">
            <a:avLst/>
          </a:prstGeom>
        </p:spPr>
      </p:pic>
      <p:cxnSp>
        <p:nvCxnSpPr>
          <p:cNvPr id="10" name="Straight Connector 9"/>
          <p:cNvCxnSpPr/>
          <p:nvPr/>
        </p:nvCxnSpPr>
        <p:spPr>
          <a:xfrm flipV="1">
            <a:off x="825500" y="1295400"/>
            <a:ext cx="1155700" cy="1111249"/>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146300" y="1714500"/>
            <a:ext cx="2951705" cy="369332"/>
          </a:xfrm>
          <a:prstGeom prst="rect">
            <a:avLst/>
          </a:prstGeom>
          <a:noFill/>
        </p:spPr>
        <p:txBody>
          <a:bodyPr wrap="none" rtlCol="0">
            <a:spAutoFit/>
          </a:bodyPr>
          <a:lstStyle/>
          <a:p>
            <a:r>
              <a:rPr lang="en-US" dirty="0"/>
              <a:t>0.1 Stable:  I don’t know JACK</a:t>
            </a:r>
          </a:p>
        </p:txBody>
      </p:sp>
      <p:pic>
        <p:nvPicPr>
          <p:cNvPr id="12" name="Picture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263105" y="1822348"/>
            <a:ext cx="239825" cy="320179"/>
          </a:xfrm>
          <a:prstGeom prst="rect">
            <a:avLst/>
          </a:prstGeom>
        </p:spPr>
      </p:pic>
      <p:cxnSp>
        <p:nvCxnSpPr>
          <p:cNvPr id="14" name="Straight Connector 13"/>
          <p:cNvCxnSpPr>
            <a:stCxn id="11" idx="1"/>
          </p:cNvCxnSpPr>
          <p:nvPr/>
        </p:nvCxnSpPr>
        <p:spPr>
          <a:xfrm>
            <a:off x="2146300" y="1899166"/>
            <a:ext cx="4330700" cy="14317"/>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DA681D3-BCF0-4F2C-8A20-611E37CF961A}"/>
              </a:ext>
            </a:extLst>
          </p:cNvPr>
          <p:cNvSpPr/>
          <p:nvPr/>
        </p:nvSpPr>
        <p:spPr>
          <a:xfrm flipV="1">
            <a:off x="1953407" y="1851091"/>
            <a:ext cx="6362700" cy="25829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Rectangle 15">
            <a:extLst>
              <a:ext uri="{FF2B5EF4-FFF2-40B4-BE49-F238E27FC236}">
                <a16:creationId xmlns:a16="http://schemas.microsoft.com/office/drawing/2014/main" id="{3DA681D3-BCF0-4F2C-8A20-611E37CF961A}"/>
              </a:ext>
            </a:extLst>
          </p:cNvPr>
          <p:cNvSpPr/>
          <p:nvPr/>
        </p:nvSpPr>
        <p:spPr>
          <a:xfrm flipV="1">
            <a:off x="753142" y="1542667"/>
            <a:ext cx="974070" cy="113561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TextBox 16"/>
          <p:cNvSpPr txBox="1"/>
          <p:nvPr/>
        </p:nvSpPr>
        <p:spPr>
          <a:xfrm>
            <a:off x="2146300" y="1295400"/>
            <a:ext cx="1484637" cy="369332"/>
          </a:xfrm>
          <a:prstGeom prst="rect">
            <a:avLst/>
          </a:prstGeom>
          <a:noFill/>
        </p:spPr>
        <p:txBody>
          <a:bodyPr wrap="none" rtlCol="0">
            <a:spAutoFit/>
          </a:bodyPr>
          <a:lstStyle/>
          <a:p>
            <a:r>
              <a:rPr lang="en-US" strike="sngStrike" dirty="0"/>
              <a:t>Ge </a:t>
            </a:r>
            <a:r>
              <a:rPr lang="en-US" strike="sngStrike" dirty="0" err="1"/>
              <a:t>Sofware</a:t>
            </a:r>
            <a:r>
              <a:rPr lang="en-US" strike="sngStrike" dirty="0"/>
              <a:t>;   </a:t>
            </a:r>
          </a:p>
        </p:txBody>
      </p:sp>
      <p:sp>
        <p:nvSpPr>
          <p:cNvPr id="18" name="Rectangle 17"/>
          <p:cNvSpPr/>
          <p:nvPr/>
        </p:nvSpPr>
        <p:spPr>
          <a:xfrm>
            <a:off x="705328" y="867372"/>
            <a:ext cx="2925609" cy="369332"/>
          </a:xfrm>
          <a:prstGeom prst="rect">
            <a:avLst/>
          </a:prstGeom>
        </p:spPr>
        <p:txBody>
          <a:bodyPr wrap="none">
            <a:spAutoFit/>
          </a:bodyPr>
          <a:lstStyle/>
          <a:p>
            <a:r>
              <a:rPr lang="en-US" dirty="0"/>
              <a:t>FORT MYERS POLCE: EDISION</a:t>
            </a:r>
          </a:p>
        </p:txBody>
      </p:sp>
      <p:cxnSp>
        <p:nvCxnSpPr>
          <p:cNvPr id="20" name="Straight Connector 19"/>
          <p:cNvCxnSpPr/>
          <p:nvPr/>
        </p:nvCxnSpPr>
        <p:spPr>
          <a:xfrm>
            <a:off x="736600" y="1236704"/>
            <a:ext cx="10934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736600" y="2773404"/>
            <a:ext cx="109347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705328" y="3747533"/>
            <a:ext cx="109347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178976" y="1666358"/>
            <a:ext cx="652743" cy="369332"/>
          </a:xfrm>
          <a:prstGeom prst="rect">
            <a:avLst/>
          </a:prstGeom>
        </p:spPr>
        <p:txBody>
          <a:bodyPr wrap="none">
            <a:spAutoFit/>
          </a:bodyPr>
          <a:lstStyle/>
          <a:p>
            <a:r>
              <a:rPr lang="en-US" dirty="0"/>
              <a:t>2014</a:t>
            </a:r>
          </a:p>
        </p:txBody>
      </p:sp>
      <p:pic>
        <p:nvPicPr>
          <p:cNvPr id="25" name="Picture 2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77213" y="2881354"/>
            <a:ext cx="1026187" cy="636379"/>
          </a:xfrm>
          <a:prstGeom prst="rect">
            <a:avLst/>
          </a:prstGeom>
        </p:spPr>
      </p:pic>
      <p:sp>
        <p:nvSpPr>
          <p:cNvPr id="26" name="Rectangle 25">
            <a:extLst>
              <a:ext uri="{FF2B5EF4-FFF2-40B4-BE49-F238E27FC236}">
                <a16:creationId xmlns:a16="http://schemas.microsoft.com/office/drawing/2014/main" id="{3DA681D3-BCF0-4F2C-8A20-611E37CF961A}"/>
              </a:ext>
            </a:extLst>
          </p:cNvPr>
          <p:cNvSpPr/>
          <p:nvPr/>
        </p:nvSpPr>
        <p:spPr>
          <a:xfrm flipV="1">
            <a:off x="780692" y="2889659"/>
            <a:ext cx="1034125" cy="64796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7" name="TextBox 26"/>
          <p:cNvSpPr txBox="1"/>
          <p:nvPr/>
        </p:nvSpPr>
        <p:spPr>
          <a:xfrm>
            <a:off x="2032172" y="2832099"/>
            <a:ext cx="7806368" cy="923330"/>
          </a:xfrm>
          <a:prstGeom prst="rect">
            <a:avLst/>
          </a:prstGeom>
          <a:noFill/>
        </p:spPr>
        <p:txBody>
          <a:bodyPr wrap="none" rtlCol="0">
            <a:spAutoFit/>
          </a:bodyPr>
          <a:lstStyle/>
          <a:p>
            <a:r>
              <a:rPr lang="en-US" dirty="0"/>
              <a:t>SQ.FEDARAL.TRADEMARK(CAR,COMPTUER):  Monitoring-as-a-Service™ 2006</a:t>
            </a:r>
          </a:p>
          <a:p>
            <a:r>
              <a:rPr lang="en-US" dirty="0"/>
              <a:t>2013 JFK(</a:t>
            </a:r>
            <a:r>
              <a:rPr lang="en-US" dirty="0" err="1"/>
              <a:t>fortin,worth,lee</a:t>
            </a:r>
            <a:r>
              <a:rPr lang="en-US" dirty="0"/>
              <a:t>).HR(</a:t>
            </a:r>
            <a:r>
              <a:rPr lang="en-US" dirty="0" err="1"/>
              <a:t>montirng</a:t>
            </a:r>
            <a:r>
              <a:rPr lang="en-US" dirty="0"/>
              <a:t>-as-a-service) JOSPHER 2013-&gt; GE -&gt; 2014</a:t>
            </a:r>
          </a:p>
          <a:p>
            <a:r>
              <a:rPr lang="en-US" dirty="0"/>
              <a:t>BLACK: DEA</a:t>
            </a:r>
            <a:r>
              <a:rPr lang="en-US" strike="sngStrike" dirty="0"/>
              <a:t>(</a:t>
            </a:r>
            <a:r>
              <a:rPr lang="en-US" strike="sngStrike" dirty="0" err="1"/>
              <a:t>herion</a:t>
            </a:r>
            <a:r>
              <a:rPr lang="en-US" strike="sngStrike" dirty="0"/>
              <a:t>).</a:t>
            </a:r>
            <a:r>
              <a:rPr lang="en-US" strike="sngStrike" dirty="0" err="1"/>
              <a:t>ciscom.montiroing</a:t>
            </a:r>
            <a:endParaRPr lang="en-US" strike="sngStrike" dirty="0"/>
          </a:p>
        </p:txBody>
      </p:sp>
      <p:sp>
        <p:nvSpPr>
          <p:cNvPr id="28" name="TextBox 27"/>
          <p:cNvSpPr txBox="1"/>
          <p:nvPr/>
        </p:nvSpPr>
        <p:spPr>
          <a:xfrm>
            <a:off x="178976" y="3048000"/>
            <a:ext cx="720069" cy="615553"/>
          </a:xfrm>
          <a:prstGeom prst="rect">
            <a:avLst/>
          </a:prstGeom>
          <a:noFill/>
        </p:spPr>
        <p:txBody>
          <a:bodyPr wrap="none" rtlCol="0">
            <a:spAutoFit/>
          </a:bodyPr>
          <a:lstStyle/>
          <a:p>
            <a:r>
              <a:rPr lang="en-US" dirty="0"/>
              <a:t>CPVA</a:t>
            </a:r>
          </a:p>
          <a:p>
            <a:r>
              <a:rPr lang="en-US" sz="800" dirty="0"/>
              <a:t>2013 </a:t>
            </a:r>
            <a:r>
              <a:rPr lang="en-US" sz="800" strike="sngStrike" dirty="0"/>
              <a:t>Sender</a:t>
            </a:r>
          </a:p>
          <a:p>
            <a:r>
              <a:rPr lang="en-US" sz="800" dirty="0"/>
              <a:t>2014 </a:t>
            </a:r>
            <a:r>
              <a:rPr lang="en-US" sz="800" dirty="0" err="1"/>
              <a:t>Reciver</a:t>
            </a:r>
            <a:endParaRPr lang="en-US" sz="800" dirty="0"/>
          </a:p>
        </p:txBody>
      </p:sp>
      <p:sp>
        <p:nvSpPr>
          <p:cNvPr id="29" name="Rectangle 28">
            <a:extLst>
              <a:ext uri="{FF2B5EF4-FFF2-40B4-BE49-F238E27FC236}">
                <a16:creationId xmlns:a16="http://schemas.microsoft.com/office/drawing/2014/main" id="{3DA681D3-BCF0-4F2C-8A20-611E37CF961A}"/>
              </a:ext>
            </a:extLst>
          </p:cNvPr>
          <p:cNvSpPr/>
          <p:nvPr/>
        </p:nvSpPr>
        <p:spPr>
          <a:xfrm flipV="1">
            <a:off x="1981200" y="2867606"/>
            <a:ext cx="7857340" cy="87203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0" name="Picture 2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825500" y="3894346"/>
            <a:ext cx="1026187" cy="636379"/>
          </a:xfrm>
          <a:prstGeom prst="rect">
            <a:avLst/>
          </a:prstGeom>
        </p:spPr>
      </p:pic>
      <p:sp>
        <p:nvSpPr>
          <p:cNvPr id="31" name="Rectangle 30">
            <a:extLst>
              <a:ext uri="{FF2B5EF4-FFF2-40B4-BE49-F238E27FC236}">
                <a16:creationId xmlns:a16="http://schemas.microsoft.com/office/drawing/2014/main" id="{3DA681D3-BCF0-4F2C-8A20-611E37CF961A}"/>
              </a:ext>
            </a:extLst>
          </p:cNvPr>
          <p:cNvSpPr/>
          <p:nvPr/>
        </p:nvSpPr>
        <p:spPr>
          <a:xfrm flipV="1">
            <a:off x="3142004" y="3274315"/>
            <a:ext cx="1034125" cy="64796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TextBox 31"/>
          <p:cNvSpPr txBox="1"/>
          <p:nvPr/>
        </p:nvSpPr>
        <p:spPr>
          <a:xfrm>
            <a:off x="1981200" y="3894346"/>
            <a:ext cx="9387122" cy="646331"/>
          </a:xfrm>
          <a:prstGeom prst="rect">
            <a:avLst/>
          </a:prstGeom>
          <a:noFill/>
        </p:spPr>
        <p:txBody>
          <a:bodyPr wrap="none" rtlCol="0">
            <a:spAutoFit/>
          </a:bodyPr>
          <a:lstStyle/>
          <a:p>
            <a:r>
              <a:rPr lang="en-US" dirty="0" err="1"/>
              <a:t>Joti</a:t>
            </a:r>
            <a:r>
              <a:rPr lang="en-US" dirty="0"/>
              <a:t> Bansal  </a:t>
            </a:r>
            <a:r>
              <a:rPr lang="en-US" dirty="0" err="1"/>
              <a:t>Cisyc</a:t>
            </a:r>
            <a:r>
              <a:rPr lang="en-US" dirty="0"/>
              <a:t> </a:t>
            </a:r>
            <a:r>
              <a:rPr lang="en-US" dirty="0" err="1"/>
              <a:t>Montirng</a:t>
            </a:r>
            <a:r>
              <a:rPr lang="en-US" dirty="0"/>
              <a:t> DEA(</a:t>
            </a:r>
            <a:r>
              <a:rPr lang="en-US" strike="sngStrike" dirty="0" err="1"/>
              <a:t>herioin</a:t>
            </a:r>
            <a:r>
              <a:rPr lang="en-US" dirty="0"/>
              <a:t>).black</a:t>
            </a:r>
          </a:p>
          <a:p>
            <a:r>
              <a:rPr lang="en-US" dirty="0" err="1"/>
              <a:t>Joti</a:t>
            </a:r>
            <a:r>
              <a:rPr lang="en-US" dirty="0"/>
              <a:t> v2.FBI:KIDANNPPIGN   CPV </a:t>
            </a:r>
            <a:r>
              <a:rPr lang="en-US" sz="800" strike="sngStrike" dirty="0"/>
              <a:t>blond tiny vagina </a:t>
            </a:r>
            <a:r>
              <a:rPr lang="en-US" sz="800" dirty="0"/>
              <a:t>Stefan </a:t>
            </a:r>
            <a:r>
              <a:rPr lang="en-US" dirty="0"/>
              <a:t>IPX[]  IPX anglea.8thfloor.IPX.anglea8th.RHEIN.MAIN</a:t>
            </a:r>
          </a:p>
        </p:txBody>
      </p: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0306" y="3813639"/>
            <a:ext cx="656696" cy="915918"/>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2964" y="3931022"/>
            <a:ext cx="561871" cy="844341"/>
          </a:xfrm>
          <a:prstGeom prst="rect">
            <a:avLst/>
          </a:prstGeom>
        </p:spPr>
      </p:pic>
      <p:pic>
        <p:nvPicPr>
          <p:cNvPr id="37" name="Picture 36"/>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805168" y="3961541"/>
            <a:ext cx="283000" cy="283000"/>
          </a:xfrm>
          <a:prstGeom prst="rect">
            <a:avLst/>
          </a:prstGeom>
        </p:spPr>
      </p:pic>
      <p:pic>
        <p:nvPicPr>
          <p:cNvPr id="38" name="Picture 37"/>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1676837" y="3764104"/>
            <a:ext cx="253126" cy="346730"/>
          </a:xfrm>
          <a:prstGeom prst="rect">
            <a:avLst/>
          </a:prstGeom>
        </p:spPr>
      </p:pic>
      <p:sp>
        <p:nvSpPr>
          <p:cNvPr id="39" name="TextBox 38"/>
          <p:cNvSpPr txBox="1"/>
          <p:nvPr/>
        </p:nvSpPr>
        <p:spPr>
          <a:xfrm>
            <a:off x="1476656" y="4677537"/>
            <a:ext cx="7628627" cy="369332"/>
          </a:xfrm>
          <a:prstGeom prst="rect">
            <a:avLst/>
          </a:prstGeom>
          <a:noFill/>
        </p:spPr>
        <p:txBody>
          <a:bodyPr wrap="none" rtlCol="0">
            <a:spAutoFit/>
          </a:bodyPr>
          <a:lstStyle/>
          <a:p>
            <a:r>
              <a:rPr lang="en-US" b="1" dirty="0"/>
              <a:t>HOMCIE:ITALIEN:20 MOUNTAIN VIEW CALIFORNA 2010, Middlefield Road 777</a:t>
            </a:r>
          </a:p>
        </p:txBody>
      </p:sp>
      <p:cxnSp>
        <p:nvCxnSpPr>
          <p:cNvPr id="42" name="Straight Connector 41"/>
          <p:cNvCxnSpPr/>
          <p:nvPr/>
        </p:nvCxnSpPr>
        <p:spPr>
          <a:xfrm>
            <a:off x="8166100" y="4110834"/>
            <a:ext cx="458735" cy="259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848600" y="3846084"/>
            <a:ext cx="1256683" cy="867681"/>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3DA681D3-BCF0-4F2C-8A20-611E37CF961A}"/>
              </a:ext>
            </a:extLst>
          </p:cNvPr>
          <p:cNvSpPr/>
          <p:nvPr/>
        </p:nvSpPr>
        <p:spPr>
          <a:xfrm flipV="1">
            <a:off x="8045141" y="3864061"/>
            <a:ext cx="579694" cy="94825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TextBox 45"/>
          <p:cNvSpPr txBox="1"/>
          <p:nvPr/>
        </p:nvSpPr>
        <p:spPr>
          <a:xfrm>
            <a:off x="1476656" y="4949174"/>
            <a:ext cx="10787056" cy="369332"/>
          </a:xfrm>
          <a:prstGeom prst="rect">
            <a:avLst/>
          </a:prstGeom>
          <a:noFill/>
        </p:spPr>
        <p:txBody>
          <a:bodyPr wrap="none" rtlCol="0">
            <a:spAutoFit/>
          </a:bodyPr>
          <a:lstStyle/>
          <a:p>
            <a:r>
              <a:rPr lang="en-US" dirty="0" err="1"/>
              <a:t>CPVA.</a:t>
            </a:r>
            <a:r>
              <a:rPr lang="en-US" strike="sngStrike" dirty="0" err="1"/>
              <a:t>Stefan</a:t>
            </a:r>
            <a:r>
              <a:rPr lang="en-US" strike="sngStrike" dirty="0"/>
              <a:t> touch</a:t>
            </a:r>
            <a:r>
              <a:rPr lang="en-US" dirty="0"/>
              <a:t> v2.FBI:KIDNAPIGN baby </a:t>
            </a:r>
            <a:r>
              <a:rPr lang="en-US" dirty="0" err="1"/>
              <a:t>vaginge</a:t>
            </a:r>
            <a:r>
              <a:rPr lang="en-US" dirty="0"/>
              <a:t> during </a:t>
            </a:r>
            <a:r>
              <a:rPr lang="en-US" dirty="0" err="1"/>
              <a:t>chaing</a:t>
            </a:r>
            <a:r>
              <a:rPr lang="en-US" dirty="0"/>
              <a:t> and makes significant </a:t>
            </a:r>
            <a:r>
              <a:rPr lang="en-US" dirty="0" err="1"/>
              <a:t>faciela</a:t>
            </a:r>
            <a:r>
              <a:rPr lang="en-US" dirty="0"/>
              <a:t> </a:t>
            </a:r>
            <a:r>
              <a:rPr lang="en-US" dirty="0" err="1"/>
              <a:t>refrences</a:t>
            </a:r>
            <a:r>
              <a:rPr lang="en-US" dirty="0"/>
              <a:t>, </a:t>
            </a:r>
            <a:r>
              <a:rPr lang="en-US" dirty="0" err="1"/>
              <a:t>imature</a:t>
            </a:r>
            <a:r>
              <a:rPr lang="en-US" dirty="0"/>
              <a:t>.</a:t>
            </a:r>
          </a:p>
        </p:txBody>
      </p:sp>
      <p:sp>
        <p:nvSpPr>
          <p:cNvPr id="47" name="Rectangle 46"/>
          <p:cNvSpPr/>
          <p:nvPr/>
        </p:nvSpPr>
        <p:spPr>
          <a:xfrm>
            <a:off x="0" y="5245310"/>
            <a:ext cx="2336800" cy="5461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MARK</a:t>
            </a:r>
          </a:p>
        </p:txBody>
      </p:sp>
      <p:sp>
        <p:nvSpPr>
          <p:cNvPr id="48" name="TextBox 47"/>
          <p:cNvSpPr txBox="1"/>
          <p:nvPr/>
        </p:nvSpPr>
        <p:spPr>
          <a:xfrm>
            <a:off x="2336800" y="5202220"/>
            <a:ext cx="9423400" cy="646331"/>
          </a:xfrm>
          <a:prstGeom prst="rect">
            <a:avLst/>
          </a:prstGeom>
          <a:noFill/>
        </p:spPr>
        <p:txBody>
          <a:bodyPr wrap="square" rtlCol="0">
            <a:spAutoFit/>
          </a:bodyPr>
          <a:lstStyle/>
          <a:p>
            <a:r>
              <a:rPr lang="en-US" dirty="0"/>
              <a:t>41.Stefan is Mark(US): </a:t>
            </a:r>
            <a:r>
              <a:rPr lang="en-US" dirty="0" err="1"/>
              <a:t>invert.CIVALCOVDE.nonPolceiLangue</a:t>
            </a:r>
            <a:r>
              <a:rPr lang="en-US" dirty="0"/>
              <a:t>(</a:t>
            </a:r>
            <a:r>
              <a:rPr lang="en-US" sz="900" strike="sngStrike" dirty="0"/>
              <a:t>slavery</a:t>
            </a:r>
            <a:r>
              <a:rPr lang="en-US" dirty="0"/>
              <a:t>) wanted to file police report </a:t>
            </a:r>
            <a:r>
              <a:rPr lang="en-US" dirty="0" err="1"/>
              <a:t>coult</a:t>
            </a:r>
            <a:r>
              <a:rPr lang="en-US" dirty="0"/>
              <a:t> </a:t>
            </a:r>
            <a:r>
              <a:rPr lang="en-US" dirty="0" err="1"/>
              <a:t>not.and</a:t>
            </a:r>
            <a:r>
              <a:rPr lang="en-US" dirty="0"/>
              <a:t> </a:t>
            </a:r>
            <a:r>
              <a:rPr lang="en-US" dirty="0" err="1"/>
              <a:t>invert.IPX.sw-de.sw-us.CIVILCODE</a:t>
            </a:r>
            <a:endParaRPr lang="en-US" dirty="0"/>
          </a:p>
        </p:txBody>
      </p:sp>
      <p:sp>
        <p:nvSpPr>
          <p:cNvPr id="49" name="Rectangle 48">
            <a:extLst>
              <a:ext uri="{FF2B5EF4-FFF2-40B4-BE49-F238E27FC236}">
                <a16:creationId xmlns:a16="http://schemas.microsoft.com/office/drawing/2014/main" id="{3DA681D3-BCF0-4F2C-8A20-611E37CF961A}"/>
              </a:ext>
            </a:extLst>
          </p:cNvPr>
          <p:cNvSpPr/>
          <p:nvPr/>
        </p:nvSpPr>
        <p:spPr>
          <a:xfrm flipV="1">
            <a:off x="2364852" y="5264063"/>
            <a:ext cx="9827148" cy="52735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51" name="Straight Connector 50"/>
          <p:cNvCxnSpPr/>
          <p:nvPr/>
        </p:nvCxnSpPr>
        <p:spPr>
          <a:xfrm flipV="1">
            <a:off x="2146300" y="3961541"/>
            <a:ext cx="218552" cy="149293"/>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2139405" y="4244541"/>
            <a:ext cx="332156" cy="286184"/>
          </a:xfrm>
          <a:prstGeom prst="line">
            <a:avLst/>
          </a:prstGeom>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1790008" y="4267925"/>
            <a:ext cx="389850" cy="215444"/>
          </a:xfrm>
          <a:prstGeom prst="rect">
            <a:avLst/>
          </a:prstGeom>
          <a:noFill/>
        </p:spPr>
        <p:txBody>
          <a:bodyPr wrap="none" rtlCol="0">
            <a:spAutoFit/>
          </a:bodyPr>
          <a:lstStyle/>
          <a:p>
            <a:r>
              <a:rPr lang="en-US" sz="800" dirty="0"/>
              <a:t>2016</a:t>
            </a:r>
          </a:p>
        </p:txBody>
      </p:sp>
      <p:sp>
        <p:nvSpPr>
          <p:cNvPr id="55" name="TextBox 54"/>
          <p:cNvSpPr txBox="1"/>
          <p:nvPr/>
        </p:nvSpPr>
        <p:spPr>
          <a:xfrm>
            <a:off x="1938542" y="3816424"/>
            <a:ext cx="1011815" cy="215444"/>
          </a:xfrm>
          <a:prstGeom prst="rect">
            <a:avLst/>
          </a:prstGeom>
          <a:noFill/>
        </p:spPr>
        <p:txBody>
          <a:bodyPr wrap="none" rtlCol="0">
            <a:spAutoFit/>
          </a:bodyPr>
          <a:lstStyle/>
          <a:p>
            <a:r>
              <a:rPr lang="en-US" sz="800" dirty="0"/>
              <a:t>2014  CPVA </a:t>
            </a:r>
            <a:r>
              <a:rPr lang="en-US" sz="800" dirty="0" err="1"/>
              <a:t>creciver</a:t>
            </a:r>
            <a:endParaRPr lang="en-US" sz="800" dirty="0"/>
          </a:p>
        </p:txBody>
      </p:sp>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98056" y="6032618"/>
            <a:ext cx="690562" cy="690562"/>
          </a:xfrm>
          <a:prstGeom prst="rect">
            <a:avLst/>
          </a:prstGeom>
        </p:spPr>
      </p:pic>
      <p:pic>
        <p:nvPicPr>
          <p:cNvPr id="57" name="Picture 56"/>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028601" y="5911788"/>
            <a:ext cx="502311" cy="823461"/>
          </a:xfrm>
          <a:prstGeom prst="rect">
            <a:avLst/>
          </a:prstGeom>
        </p:spPr>
      </p:pic>
      <p:sp>
        <p:nvSpPr>
          <p:cNvPr id="58" name="Rectangle 57">
            <a:extLst>
              <a:ext uri="{FF2B5EF4-FFF2-40B4-BE49-F238E27FC236}">
                <a16:creationId xmlns:a16="http://schemas.microsoft.com/office/drawing/2014/main" id="{3DA681D3-BCF0-4F2C-8A20-611E37CF961A}"/>
              </a:ext>
            </a:extLst>
          </p:cNvPr>
          <p:cNvSpPr/>
          <p:nvPr/>
        </p:nvSpPr>
        <p:spPr>
          <a:xfrm flipV="1">
            <a:off x="899045" y="5791413"/>
            <a:ext cx="828167" cy="101591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0" name="Straight Connector 59"/>
          <p:cNvCxnSpPr/>
          <p:nvPr/>
        </p:nvCxnSpPr>
        <p:spPr>
          <a:xfrm flipV="1">
            <a:off x="2032172" y="5911788"/>
            <a:ext cx="1164772" cy="904494"/>
          </a:xfrm>
          <a:prstGeom prst="line">
            <a:avLst/>
          </a:prstGeom>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3054502" y="6019401"/>
            <a:ext cx="4445897" cy="369332"/>
          </a:xfrm>
          <a:prstGeom prst="rect">
            <a:avLst/>
          </a:prstGeom>
          <a:noFill/>
        </p:spPr>
        <p:txBody>
          <a:bodyPr wrap="none" rtlCol="0">
            <a:spAutoFit/>
          </a:bodyPr>
          <a:lstStyle/>
          <a:p>
            <a:r>
              <a:rPr lang="en-US" dirty="0"/>
              <a:t>2013-&gt;2013(GE)-&gt;2014 SQ.PREA.§187.</a:t>
            </a:r>
            <a:r>
              <a:rPr lang="en-US" sz="800" strike="sngStrike" dirty="0"/>
              <a:t>cisoc.monrin</a:t>
            </a:r>
            <a:r>
              <a:rPr lang="en-US" dirty="0"/>
              <a:t>g</a:t>
            </a:r>
          </a:p>
        </p:txBody>
      </p:sp>
      <p:sp>
        <p:nvSpPr>
          <p:cNvPr id="62" name="Rectangle 61">
            <a:extLst>
              <a:ext uri="{FF2B5EF4-FFF2-40B4-BE49-F238E27FC236}">
                <a16:creationId xmlns:a16="http://schemas.microsoft.com/office/drawing/2014/main" id="{3DA681D3-BCF0-4F2C-8A20-611E37CF961A}"/>
              </a:ext>
            </a:extLst>
          </p:cNvPr>
          <p:cNvSpPr/>
          <p:nvPr/>
        </p:nvSpPr>
        <p:spPr>
          <a:xfrm flipV="1">
            <a:off x="2168132" y="5842088"/>
            <a:ext cx="828167" cy="101591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4" name="Straight Connector 63"/>
          <p:cNvCxnSpPr/>
          <p:nvPr/>
        </p:nvCxnSpPr>
        <p:spPr>
          <a:xfrm flipV="1">
            <a:off x="2179858" y="5910394"/>
            <a:ext cx="874644" cy="70754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1028601" y="5968926"/>
            <a:ext cx="566083" cy="720583"/>
          </a:xfrm>
          <a:prstGeom prst="line">
            <a:avLst/>
          </a:prstGeom>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096051" y="5781896"/>
            <a:ext cx="1305422" cy="369332"/>
          </a:xfrm>
          <a:prstGeom prst="rect">
            <a:avLst/>
          </a:prstGeom>
          <a:noFill/>
        </p:spPr>
        <p:txBody>
          <a:bodyPr wrap="none" rtlCol="0">
            <a:spAutoFit/>
          </a:bodyPr>
          <a:lstStyle/>
          <a:p>
            <a:r>
              <a:rPr lang="en-US" dirty="0"/>
              <a:t>KOCHEMAN</a:t>
            </a:r>
          </a:p>
        </p:txBody>
      </p:sp>
      <p:sp>
        <p:nvSpPr>
          <p:cNvPr id="68" name="Rectangle 67"/>
          <p:cNvSpPr/>
          <p:nvPr/>
        </p:nvSpPr>
        <p:spPr>
          <a:xfrm>
            <a:off x="8166100" y="5910394"/>
            <a:ext cx="1160780" cy="8248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0" name="Straight Arrow Connector 69"/>
          <p:cNvCxnSpPr/>
          <p:nvPr/>
        </p:nvCxnSpPr>
        <p:spPr>
          <a:xfrm flipV="1">
            <a:off x="2888618" y="6163440"/>
            <a:ext cx="5580854" cy="5597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300075" y="6388313"/>
            <a:ext cx="284052" cy="369332"/>
          </a:xfrm>
          <a:prstGeom prst="rect">
            <a:avLst/>
          </a:prstGeom>
          <a:noFill/>
        </p:spPr>
        <p:txBody>
          <a:bodyPr wrap="none" rtlCol="0">
            <a:spAutoFit/>
          </a:bodyPr>
          <a:lstStyle/>
          <a:p>
            <a:r>
              <a:rPr lang="en-US" dirty="0"/>
              <a:t>x</a:t>
            </a:r>
          </a:p>
        </p:txBody>
      </p:sp>
      <p:cxnSp>
        <p:nvCxnSpPr>
          <p:cNvPr id="73" name="Straight Arrow Connector 72"/>
          <p:cNvCxnSpPr>
            <a:stCxn id="67" idx="3"/>
          </p:cNvCxnSpPr>
          <p:nvPr/>
        </p:nvCxnSpPr>
        <p:spPr>
          <a:xfrm>
            <a:off x="4401473" y="5966562"/>
            <a:ext cx="4758561" cy="76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5502930" y="6689509"/>
            <a:ext cx="875561" cy="215444"/>
          </a:xfrm>
          <a:prstGeom prst="rect">
            <a:avLst/>
          </a:prstGeom>
          <a:noFill/>
        </p:spPr>
        <p:txBody>
          <a:bodyPr wrap="none" rtlCol="0">
            <a:spAutoFit/>
          </a:bodyPr>
          <a:lstStyle/>
          <a:p>
            <a:r>
              <a:rPr lang="en-US" sz="800" strike="sngStrike" dirty="0" err="1"/>
              <a:t>Gary.skateboard</a:t>
            </a:r>
            <a:endParaRPr lang="en-US" sz="800" strike="sngStrike" dirty="0"/>
          </a:p>
        </p:txBody>
      </p:sp>
      <p:pic>
        <p:nvPicPr>
          <p:cNvPr id="75" name="Picture 7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4658501" y="6280163"/>
            <a:ext cx="844429" cy="563392"/>
          </a:xfrm>
          <a:prstGeom prst="rect">
            <a:avLst/>
          </a:prstGeom>
        </p:spPr>
      </p:pic>
      <p:sp>
        <p:nvSpPr>
          <p:cNvPr id="76" name="Rectangle 75">
            <a:extLst>
              <a:ext uri="{FF2B5EF4-FFF2-40B4-BE49-F238E27FC236}">
                <a16:creationId xmlns:a16="http://schemas.microsoft.com/office/drawing/2014/main" id="{3DA681D3-BCF0-4F2C-8A20-611E37CF961A}"/>
              </a:ext>
            </a:extLst>
          </p:cNvPr>
          <p:cNvSpPr/>
          <p:nvPr/>
        </p:nvSpPr>
        <p:spPr>
          <a:xfrm flipV="1">
            <a:off x="817662" y="3905860"/>
            <a:ext cx="1034125" cy="64796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7" name="Rectangle 76">
            <a:extLst>
              <a:ext uri="{FF2B5EF4-FFF2-40B4-BE49-F238E27FC236}">
                <a16:creationId xmlns:a16="http://schemas.microsoft.com/office/drawing/2014/main" id="{3DA681D3-BCF0-4F2C-8A20-611E37CF961A}"/>
              </a:ext>
            </a:extLst>
          </p:cNvPr>
          <p:cNvSpPr/>
          <p:nvPr/>
        </p:nvSpPr>
        <p:spPr>
          <a:xfrm flipV="1">
            <a:off x="1957882" y="1402530"/>
            <a:ext cx="6362700" cy="25829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8" name="TextBox 77"/>
          <p:cNvSpPr txBox="1"/>
          <p:nvPr/>
        </p:nvSpPr>
        <p:spPr>
          <a:xfrm>
            <a:off x="4949733" y="4174525"/>
            <a:ext cx="1106393" cy="215444"/>
          </a:xfrm>
          <a:prstGeom prst="rect">
            <a:avLst/>
          </a:prstGeom>
          <a:noFill/>
        </p:spPr>
        <p:txBody>
          <a:bodyPr wrap="none" rtlCol="0">
            <a:spAutoFit/>
          </a:bodyPr>
          <a:lstStyle/>
          <a:p>
            <a:r>
              <a:rPr lang="en-US" sz="800" strike="sngStrike" dirty="0" err="1"/>
              <a:t>Appe</a:t>
            </a:r>
            <a:r>
              <a:rPr lang="en-US" sz="800" dirty="0"/>
              <a:t> </a:t>
            </a:r>
            <a:r>
              <a:rPr lang="en-US" sz="800" dirty="0" err="1"/>
              <a:t>accnetuer</a:t>
            </a:r>
            <a:r>
              <a:rPr lang="en-US" sz="800" dirty="0"/>
              <a:t> touch</a:t>
            </a:r>
          </a:p>
        </p:txBody>
      </p:sp>
      <p:sp>
        <p:nvSpPr>
          <p:cNvPr id="80" name="Rectangle 79">
            <a:extLst>
              <a:ext uri="{FF2B5EF4-FFF2-40B4-BE49-F238E27FC236}">
                <a16:creationId xmlns:a16="http://schemas.microsoft.com/office/drawing/2014/main" id="{3DA681D3-BCF0-4F2C-8A20-611E37CF961A}"/>
              </a:ext>
            </a:extLst>
          </p:cNvPr>
          <p:cNvSpPr/>
          <p:nvPr/>
        </p:nvSpPr>
        <p:spPr>
          <a:xfrm flipV="1">
            <a:off x="107950" y="876338"/>
            <a:ext cx="12192000" cy="598005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a:xfrm>
            <a:off x="2689525" y="498689"/>
            <a:ext cx="10515600" cy="1325563"/>
          </a:xfrm>
        </p:spPr>
        <p:txBody>
          <a:bodyPr/>
          <a:lstStyle/>
          <a:p>
            <a:r>
              <a:rPr lang="en-US" dirty="0"/>
              <a:t>DEA Processing </a:t>
            </a:r>
            <a:r>
              <a:rPr lang="en-US" dirty="0" err="1"/>
              <a:t>nonPoliceTRX</a:t>
            </a:r>
            <a:endParaRPr lang="en-US" dirty="0"/>
          </a:p>
        </p:txBody>
      </p:sp>
    </p:spTree>
    <p:extLst>
      <p:ext uri="{BB962C8B-B14F-4D97-AF65-F5344CB8AC3E}">
        <p14:creationId xmlns:p14="http://schemas.microsoft.com/office/powerpoint/2010/main" val="2808665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44896B1-A006-4192-8686-A667AB9699EB}"/>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0916CE15-9419-4909-B2FB-F472E3C387A0}"/>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09FD34D9-4101-4FF9-87CB-A47B5BFBF4C3}"/>
              </a:ext>
            </a:extLst>
          </p:cNvPr>
          <p:cNvSpPr/>
          <p:nvPr/>
        </p:nvSpPr>
        <p:spPr>
          <a:xfrm>
            <a:off x="69042" y="740342"/>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8" name="Rectangle 7">
            <a:extLst>
              <a:ext uri="{FF2B5EF4-FFF2-40B4-BE49-F238E27FC236}">
                <a16:creationId xmlns:a16="http://schemas.microsoft.com/office/drawing/2014/main" id="{A636F42C-5BBA-4BE2-A2A5-4F673D8CEAA1}"/>
              </a:ext>
            </a:extLst>
          </p:cNvPr>
          <p:cNvSpPr/>
          <p:nvPr/>
        </p:nvSpPr>
        <p:spPr>
          <a:xfrm>
            <a:off x="620662" y="1204124"/>
            <a:ext cx="3605859" cy="369332"/>
          </a:xfrm>
          <a:prstGeom prst="rect">
            <a:avLst/>
          </a:prstGeom>
        </p:spPr>
        <p:txBody>
          <a:bodyPr wrap="none">
            <a:spAutoFit/>
          </a:bodyPr>
          <a:lstStyle/>
          <a:p>
            <a:r>
              <a:rPr lang="en-US" strike="sngStrike" dirty="0"/>
              <a:t>apple covered white chocolate slices</a:t>
            </a:r>
          </a:p>
        </p:txBody>
      </p:sp>
      <p:pic>
        <p:nvPicPr>
          <p:cNvPr id="9" name="Picture 8">
            <a:extLst>
              <a:ext uri="{FF2B5EF4-FFF2-40B4-BE49-F238E27FC236}">
                <a16:creationId xmlns:a16="http://schemas.microsoft.com/office/drawing/2014/main" id="{0016E844-D6F7-49E1-85F7-D204194217C2}"/>
              </a:ext>
            </a:extLst>
          </p:cNvPr>
          <p:cNvPicPr>
            <a:picLocks noChangeAspect="1"/>
          </p:cNvPicPr>
          <p:nvPr/>
        </p:nvPicPr>
        <p:blipFill>
          <a:blip r:embed="rId2"/>
          <a:stretch>
            <a:fillRect/>
          </a:stretch>
        </p:blipFill>
        <p:spPr>
          <a:xfrm>
            <a:off x="4391886" y="1155674"/>
            <a:ext cx="2067907" cy="835565"/>
          </a:xfrm>
          <a:prstGeom prst="rect">
            <a:avLst/>
          </a:prstGeom>
        </p:spPr>
      </p:pic>
      <p:pic>
        <p:nvPicPr>
          <p:cNvPr id="10" name="Picture 9">
            <a:extLst>
              <a:ext uri="{FF2B5EF4-FFF2-40B4-BE49-F238E27FC236}">
                <a16:creationId xmlns:a16="http://schemas.microsoft.com/office/drawing/2014/main" id="{DDC28C07-E542-4806-86C4-21C479ECB712}"/>
              </a:ext>
            </a:extLst>
          </p:cNvPr>
          <p:cNvPicPr>
            <a:picLocks noChangeAspect="1"/>
          </p:cNvPicPr>
          <p:nvPr/>
        </p:nvPicPr>
        <p:blipFill>
          <a:blip r:embed="rId3"/>
          <a:stretch>
            <a:fillRect/>
          </a:stretch>
        </p:blipFill>
        <p:spPr>
          <a:xfrm>
            <a:off x="6625158" y="1162668"/>
            <a:ext cx="828571" cy="828571"/>
          </a:xfrm>
          <a:prstGeom prst="rect">
            <a:avLst/>
          </a:prstGeom>
        </p:spPr>
      </p:pic>
      <p:cxnSp>
        <p:nvCxnSpPr>
          <p:cNvPr id="14" name="Straight Connector 13">
            <a:extLst>
              <a:ext uri="{FF2B5EF4-FFF2-40B4-BE49-F238E27FC236}">
                <a16:creationId xmlns:a16="http://schemas.microsoft.com/office/drawing/2014/main" id="{130015E1-F87D-47F9-8AFB-4909D847E3EE}"/>
              </a:ext>
            </a:extLst>
          </p:cNvPr>
          <p:cNvCxnSpPr/>
          <p:nvPr/>
        </p:nvCxnSpPr>
        <p:spPr>
          <a:xfrm>
            <a:off x="616985" y="4743978"/>
            <a:ext cx="11371007" cy="0"/>
          </a:xfrm>
          <a:prstGeom prst="line">
            <a:avLst/>
          </a:prstGeom>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C9A6B0B1-FC3D-4856-9924-DBBAF2495323}"/>
              </a:ext>
            </a:extLst>
          </p:cNvPr>
          <p:cNvSpPr/>
          <p:nvPr/>
        </p:nvSpPr>
        <p:spPr>
          <a:xfrm flipV="1">
            <a:off x="551836" y="1145370"/>
            <a:ext cx="10771026" cy="88886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TextBox 15">
            <a:extLst>
              <a:ext uri="{FF2B5EF4-FFF2-40B4-BE49-F238E27FC236}">
                <a16:creationId xmlns:a16="http://schemas.microsoft.com/office/drawing/2014/main" id="{5E1AB4C2-84ED-4E38-A09B-31355E5F101E}"/>
              </a:ext>
            </a:extLst>
          </p:cNvPr>
          <p:cNvSpPr txBox="1"/>
          <p:nvPr/>
        </p:nvSpPr>
        <p:spPr>
          <a:xfrm>
            <a:off x="-100907" y="1284185"/>
            <a:ext cx="652743" cy="369332"/>
          </a:xfrm>
          <a:prstGeom prst="rect">
            <a:avLst/>
          </a:prstGeom>
          <a:noFill/>
        </p:spPr>
        <p:txBody>
          <a:bodyPr wrap="none" rtlCol="0">
            <a:spAutoFit/>
          </a:bodyPr>
          <a:lstStyle/>
          <a:p>
            <a:r>
              <a:rPr lang="en-US" dirty="0"/>
              <a:t>1999</a:t>
            </a:r>
          </a:p>
        </p:txBody>
      </p:sp>
      <p:sp>
        <p:nvSpPr>
          <p:cNvPr id="18" name="TextBox 17">
            <a:extLst>
              <a:ext uri="{FF2B5EF4-FFF2-40B4-BE49-F238E27FC236}">
                <a16:creationId xmlns:a16="http://schemas.microsoft.com/office/drawing/2014/main" id="{8C5F610D-F383-4888-AF0A-8CF2BCE48547}"/>
              </a:ext>
            </a:extLst>
          </p:cNvPr>
          <p:cNvSpPr txBox="1"/>
          <p:nvPr/>
        </p:nvSpPr>
        <p:spPr>
          <a:xfrm>
            <a:off x="869138" y="1613119"/>
            <a:ext cx="794961" cy="369332"/>
          </a:xfrm>
          <a:prstGeom prst="rect">
            <a:avLst/>
          </a:prstGeom>
          <a:noFill/>
        </p:spPr>
        <p:txBody>
          <a:bodyPr wrap="none" rtlCol="0">
            <a:spAutoFit/>
          </a:bodyPr>
          <a:lstStyle/>
          <a:p>
            <a:r>
              <a:rPr lang="en-US" dirty="0"/>
              <a:t>§Theft</a:t>
            </a:r>
          </a:p>
        </p:txBody>
      </p:sp>
      <p:sp>
        <p:nvSpPr>
          <p:cNvPr id="20" name="TextBox 19">
            <a:extLst>
              <a:ext uri="{FF2B5EF4-FFF2-40B4-BE49-F238E27FC236}">
                <a16:creationId xmlns:a16="http://schemas.microsoft.com/office/drawing/2014/main" id="{724507EF-C601-42E2-A9C4-5E7ECCBBC7D0}"/>
              </a:ext>
            </a:extLst>
          </p:cNvPr>
          <p:cNvSpPr txBox="1"/>
          <p:nvPr/>
        </p:nvSpPr>
        <p:spPr>
          <a:xfrm>
            <a:off x="616985" y="2073898"/>
            <a:ext cx="2183996" cy="369332"/>
          </a:xfrm>
          <a:prstGeom prst="rect">
            <a:avLst/>
          </a:prstGeom>
          <a:noFill/>
        </p:spPr>
        <p:txBody>
          <a:bodyPr wrap="none" rtlCol="0">
            <a:spAutoFit/>
          </a:bodyPr>
          <a:lstStyle/>
          <a:p>
            <a:r>
              <a:rPr lang="en-US" dirty="0"/>
              <a:t>Police sirens: 7:25PM</a:t>
            </a:r>
          </a:p>
        </p:txBody>
      </p:sp>
      <p:cxnSp>
        <p:nvCxnSpPr>
          <p:cNvPr id="30" name="Straight Connector 29">
            <a:extLst>
              <a:ext uri="{FF2B5EF4-FFF2-40B4-BE49-F238E27FC236}">
                <a16:creationId xmlns:a16="http://schemas.microsoft.com/office/drawing/2014/main" id="{79E63A1D-56CE-4217-902D-0695414F9686}"/>
              </a:ext>
            </a:extLst>
          </p:cNvPr>
          <p:cNvCxnSpPr/>
          <p:nvPr/>
        </p:nvCxnSpPr>
        <p:spPr>
          <a:xfrm flipV="1">
            <a:off x="4572000" y="1388790"/>
            <a:ext cx="1150374" cy="593661"/>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6EED170-0F58-4084-921A-7924A8CD5589}"/>
              </a:ext>
            </a:extLst>
          </p:cNvPr>
          <p:cNvSpPr txBox="1"/>
          <p:nvPr/>
        </p:nvSpPr>
        <p:spPr>
          <a:xfrm>
            <a:off x="4391886" y="2719343"/>
            <a:ext cx="5541710" cy="1477328"/>
          </a:xfrm>
          <a:prstGeom prst="rect">
            <a:avLst/>
          </a:prstGeom>
          <a:noFill/>
        </p:spPr>
        <p:txBody>
          <a:bodyPr wrap="none" rtlCol="0">
            <a:spAutoFit/>
          </a:bodyPr>
          <a:lstStyle/>
          <a:p>
            <a:r>
              <a:rPr lang="en-US" dirty="0"/>
              <a:t>VIRGIN.MARY.FEDEARL VP IPX</a:t>
            </a:r>
          </a:p>
          <a:p>
            <a:r>
              <a:rPr lang="en-US" dirty="0"/>
              <a:t>	 </a:t>
            </a:r>
            <a:r>
              <a:rPr lang="en-US" dirty="0" err="1"/>
              <a:t>Penceil</a:t>
            </a:r>
            <a:r>
              <a:rPr lang="en-US" dirty="0"/>
              <a:t> “</a:t>
            </a:r>
            <a:r>
              <a:rPr lang="en-US" dirty="0" err="1"/>
              <a:t>sapse</a:t>
            </a:r>
            <a:r>
              <a:rPr lang="en-US" dirty="0"/>
              <a:t>”[]</a:t>
            </a:r>
          </a:p>
          <a:p>
            <a:r>
              <a:rPr lang="en-US" dirty="0"/>
              <a:t>	</a:t>
            </a:r>
            <a:r>
              <a:rPr lang="en-US" dirty="0" err="1"/>
              <a:t>Sapse</a:t>
            </a:r>
            <a:r>
              <a:rPr lang="en-US" dirty="0"/>
              <a:t> Cady </a:t>
            </a:r>
            <a:r>
              <a:rPr lang="en-US" dirty="0" err="1"/>
              <a:t>Depment</a:t>
            </a:r>
            <a:r>
              <a:rPr lang="en-US" dirty="0"/>
              <a:t>  - Marco </a:t>
            </a:r>
            <a:r>
              <a:rPr lang="en-US" dirty="0" err="1"/>
              <a:t>Mens</a:t>
            </a:r>
            <a:r>
              <a:rPr lang="en-US" dirty="0"/>
              <a:t> </a:t>
            </a:r>
            <a:r>
              <a:rPr lang="en-US" dirty="0" err="1"/>
              <a:t>Depametn</a:t>
            </a:r>
            <a:endParaRPr lang="en-US" dirty="0"/>
          </a:p>
          <a:p>
            <a:r>
              <a:rPr lang="en-US" dirty="0"/>
              <a:t>	</a:t>
            </a:r>
            <a:r>
              <a:rPr lang="en-US" dirty="0" err="1"/>
              <a:t>Sapste</a:t>
            </a:r>
            <a:r>
              <a:rPr lang="en-US" dirty="0"/>
              <a:t> Pence Story Book – Marco </a:t>
            </a:r>
            <a:r>
              <a:rPr lang="en-US" dirty="0" err="1"/>
              <a:t>Boyfrend</a:t>
            </a:r>
            <a:r>
              <a:rPr lang="en-US" dirty="0"/>
              <a:t> 2W</a:t>
            </a:r>
          </a:p>
          <a:p>
            <a:r>
              <a:rPr lang="en-US" b="1" dirty="0"/>
              <a:t>IMPORT</a:t>
            </a:r>
            <a:r>
              <a:rPr lang="en-US" dirty="0"/>
              <a:t> PAYMENTS</a:t>
            </a:r>
            <a:r>
              <a:rPr lang="en-US" sz="800" strike="sngStrike" dirty="0"/>
              <a:t>(visa)</a:t>
            </a:r>
          </a:p>
        </p:txBody>
      </p:sp>
      <p:pic>
        <p:nvPicPr>
          <p:cNvPr id="37" name="Picture 36">
            <a:extLst>
              <a:ext uri="{FF2B5EF4-FFF2-40B4-BE49-F238E27FC236}">
                <a16:creationId xmlns:a16="http://schemas.microsoft.com/office/drawing/2014/main" id="{7C1CBD20-FD90-42CC-8714-76FC65C348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3729" y="2743271"/>
            <a:ext cx="507744" cy="763003"/>
          </a:xfrm>
          <a:prstGeom prst="rect">
            <a:avLst/>
          </a:prstGeom>
        </p:spPr>
      </p:pic>
      <p:pic>
        <p:nvPicPr>
          <p:cNvPr id="126" name="Picture 125">
            <a:extLst>
              <a:ext uri="{FF2B5EF4-FFF2-40B4-BE49-F238E27FC236}">
                <a16:creationId xmlns:a16="http://schemas.microsoft.com/office/drawing/2014/main" id="{7F1D8D30-819A-4EEA-B46B-DF15EC8E24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3596" y="2852226"/>
            <a:ext cx="507744" cy="763003"/>
          </a:xfrm>
          <a:prstGeom prst="rect">
            <a:avLst/>
          </a:prstGeom>
        </p:spPr>
      </p:pic>
      <p:pic>
        <p:nvPicPr>
          <p:cNvPr id="128" name="Picture 127">
            <a:extLst>
              <a:ext uri="{FF2B5EF4-FFF2-40B4-BE49-F238E27FC236}">
                <a16:creationId xmlns:a16="http://schemas.microsoft.com/office/drawing/2014/main" id="{AD93F6F7-A7E2-4BA3-9D64-89ABFD3C18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8869" y="3761399"/>
            <a:ext cx="507744" cy="763003"/>
          </a:xfrm>
          <a:prstGeom prst="rect">
            <a:avLst/>
          </a:prstGeom>
        </p:spPr>
      </p:pic>
      <p:sp>
        <p:nvSpPr>
          <p:cNvPr id="130" name="Rectangle 129">
            <a:extLst>
              <a:ext uri="{FF2B5EF4-FFF2-40B4-BE49-F238E27FC236}">
                <a16:creationId xmlns:a16="http://schemas.microsoft.com/office/drawing/2014/main" id="{28F90ED5-A9FE-47C4-80AB-DBAE464969FA}"/>
              </a:ext>
            </a:extLst>
          </p:cNvPr>
          <p:cNvSpPr/>
          <p:nvPr/>
        </p:nvSpPr>
        <p:spPr>
          <a:xfrm flipV="1">
            <a:off x="690668" y="2386752"/>
            <a:ext cx="10771026" cy="227665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5" name="Straight Connector 44">
            <a:extLst>
              <a:ext uri="{FF2B5EF4-FFF2-40B4-BE49-F238E27FC236}">
                <a16:creationId xmlns:a16="http://schemas.microsoft.com/office/drawing/2014/main" id="{916E0B2E-5515-4CF2-9C7A-F8AA0D6AE5F2}"/>
              </a:ext>
            </a:extLst>
          </p:cNvPr>
          <p:cNvCxnSpPr/>
          <p:nvPr/>
        </p:nvCxnSpPr>
        <p:spPr>
          <a:xfrm flipV="1">
            <a:off x="5088194" y="3052916"/>
            <a:ext cx="2168012" cy="708483"/>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43029EFC-3BB6-4A8D-AE43-10B0A9F0F3B6}"/>
              </a:ext>
            </a:extLst>
          </p:cNvPr>
          <p:cNvSpPr txBox="1"/>
          <p:nvPr/>
        </p:nvSpPr>
        <p:spPr>
          <a:xfrm>
            <a:off x="3969078" y="5474389"/>
            <a:ext cx="845616" cy="369332"/>
          </a:xfrm>
          <a:prstGeom prst="rect">
            <a:avLst/>
          </a:prstGeom>
          <a:noFill/>
        </p:spPr>
        <p:txBody>
          <a:bodyPr wrap="none" rtlCol="0">
            <a:spAutoFit/>
          </a:bodyPr>
          <a:lstStyle/>
          <a:p>
            <a:r>
              <a:rPr lang="en-US" strike="sngStrike" dirty="0"/>
              <a:t>Johnny</a:t>
            </a:r>
          </a:p>
        </p:txBody>
      </p:sp>
      <p:sp>
        <p:nvSpPr>
          <p:cNvPr id="53" name="TextBox 52">
            <a:extLst>
              <a:ext uri="{FF2B5EF4-FFF2-40B4-BE49-F238E27FC236}">
                <a16:creationId xmlns:a16="http://schemas.microsoft.com/office/drawing/2014/main" id="{AC61AAC3-1A5E-4F8D-ACA8-E23737440CE7}"/>
              </a:ext>
            </a:extLst>
          </p:cNvPr>
          <p:cNvSpPr txBox="1"/>
          <p:nvPr/>
        </p:nvSpPr>
        <p:spPr>
          <a:xfrm>
            <a:off x="973394" y="5033834"/>
            <a:ext cx="5605637" cy="369332"/>
          </a:xfrm>
          <a:prstGeom prst="rect">
            <a:avLst/>
          </a:prstGeom>
          <a:noFill/>
        </p:spPr>
        <p:txBody>
          <a:bodyPr wrap="none" rtlCol="0">
            <a:spAutoFit/>
          </a:bodyPr>
          <a:lstStyle/>
          <a:p>
            <a:r>
              <a:rPr lang="en-US" b="1" dirty="0"/>
              <a:t>IMPORT(IERN)  </a:t>
            </a:r>
            <a:r>
              <a:rPr lang="en-US" dirty="0"/>
              <a:t>CHECKPONT CHARLIE </a:t>
            </a:r>
            <a:r>
              <a:rPr lang="en-US" strike="sngStrike" dirty="0" err="1"/>
              <a:t>st.francis.anglea.flea</a:t>
            </a:r>
            <a:endParaRPr lang="en-US" strike="sngStrike" dirty="0"/>
          </a:p>
        </p:txBody>
      </p:sp>
      <p:sp>
        <p:nvSpPr>
          <p:cNvPr id="55" name="TextBox 54">
            <a:extLst>
              <a:ext uri="{FF2B5EF4-FFF2-40B4-BE49-F238E27FC236}">
                <a16:creationId xmlns:a16="http://schemas.microsoft.com/office/drawing/2014/main" id="{D08AE9F0-0993-45A4-A09D-6DB4271DF4BA}"/>
              </a:ext>
            </a:extLst>
          </p:cNvPr>
          <p:cNvSpPr txBox="1"/>
          <p:nvPr/>
        </p:nvSpPr>
        <p:spPr>
          <a:xfrm>
            <a:off x="2223728" y="5425938"/>
            <a:ext cx="1745350" cy="369332"/>
          </a:xfrm>
          <a:prstGeom prst="rect">
            <a:avLst/>
          </a:prstGeom>
          <a:noFill/>
        </p:spPr>
        <p:txBody>
          <a:bodyPr wrap="none" rtlCol="0">
            <a:spAutoFit/>
          </a:bodyPr>
          <a:lstStyle/>
          <a:p>
            <a:r>
              <a:rPr lang="en-US" dirty="0"/>
              <a:t>HOMICE:LUX:!LV</a:t>
            </a:r>
          </a:p>
        </p:txBody>
      </p:sp>
      <p:cxnSp>
        <p:nvCxnSpPr>
          <p:cNvPr id="133" name="Straight Connector 132">
            <a:extLst>
              <a:ext uri="{FF2B5EF4-FFF2-40B4-BE49-F238E27FC236}">
                <a16:creationId xmlns:a16="http://schemas.microsoft.com/office/drawing/2014/main" id="{34A89518-842E-4118-93FC-F9E9C592804F}"/>
              </a:ext>
            </a:extLst>
          </p:cNvPr>
          <p:cNvCxnSpPr/>
          <p:nvPr/>
        </p:nvCxnSpPr>
        <p:spPr>
          <a:xfrm>
            <a:off x="690668" y="5858383"/>
            <a:ext cx="11371007"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B4BEA391-3C1C-409D-A2F3-4D26DA41B6C6}"/>
              </a:ext>
            </a:extLst>
          </p:cNvPr>
          <p:cNvSpPr txBox="1"/>
          <p:nvPr/>
        </p:nvSpPr>
        <p:spPr>
          <a:xfrm>
            <a:off x="6165042" y="5573815"/>
            <a:ext cx="2592889" cy="369332"/>
          </a:xfrm>
          <a:prstGeom prst="rect">
            <a:avLst/>
          </a:prstGeom>
          <a:noFill/>
        </p:spPr>
        <p:txBody>
          <a:bodyPr wrap="none" rtlCol="0">
            <a:spAutoFit/>
          </a:bodyPr>
          <a:lstStyle/>
          <a:p>
            <a:r>
              <a:rPr lang="en-US" dirty="0"/>
              <a:t>HOMIC:IS-A-BELL   </a:t>
            </a:r>
            <a:r>
              <a:rPr lang="en-US" dirty="0" err="1"/>
              <a:t>johnny</a:t>
            </a:r>
            <a:endParaRPr lang="en-US" dirty="0"/>
          </a:p>
        </p:txBody>
      </p:sp>
      <p:pic>
        <p:nvPicPr>
          <p:cNvPr id="62" name="Picture 61">
            <a:extLst>
              <a:ext uri="{FF2B5EF4-FFF2-40B4-BE49-F238E27FC236}">
                <a16:creationId xmlns:a16="http://schemas.microsoft.com/office/drawing/2014/main" id="{0907EE45-7415-4602-82B2-950D7F635ED0}"/>
              </a:ext>
            </a:extLst>
          </p:cNvPr>
          <p:cNvPicPr>
            <a:picLocks noChangeAspect="1"/>
          </p:cNvPicPr>
          <p:nvPr/>
        </p:nvPicPr>
        <p:blipFill>
          <a:blip r:embed="rId5"/>
          <a:stretch>
            <a:fillRect/>
          </a:stretch>
        </p:blipFill>
        <p:spPr>
          <a:xfrm flipH="1">
            <a:off x="8816406" y="5513956"/>
            <a:ext cx="745307" cy="397347"/>
          </a:xfrm>
          <a:prstGeom prst="rect">
            <a:avLst/>
          </a:prstGeom>
        </p:spPr>
      </p:pic>
      <p:cxnSp>
        <p:nvCxnSpPr>
          <p:cNvPr id="70" name="Straight Connector 69">
            <a:extLst>
              <a:ext uri="{FF2B5EF4-FFF2-40B4-BE49-F238E27FC236}">
                <a16:creationId xmlns:a16="http://schemas.microsoft.com/office/drawing/2014/main" id="{59DC70A7-872D-4EE9-8688-51E8EF01AB34}"/>
              </a:ext>
            </a:extLst>
          </p:cNvPr>
          <p:cNvCxnSpPr/>
          <p:nvPr/>
        </p:nvCxnSpPr>
        <p:spPr>
          <a:xfrm flipV="1">
            <a:off x="7961473" y="5403166"/>
            <a:ext cx="489353" cy="539981"/>
          </a:xfrm>
          <a:prstGeom prst="line">
            <a:avLst/>
          </a:prstGeom>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5576AD0E-956E-4ED9-85C7-7162155A3313}"/>
              </a:ext>
            </a:extLst>
          </p:cNvPr>
          <p:cNvSpPr/>
          <p:nvPr/>
        </p:nvSpPr>
        <p:spPr>
          <a:xfrm flipV="1">
            <a:off x="7848020" y="5450165"/>
            <a:ext cx="1878298" cy="41777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5" name="Picture 74">
            <a:extLst>
              <a:ext uri="{FF2B5EF4-FFF2-40B4-BE49-F238E27FC236}">
                <a16:creationId xmlns:a16="http://schemas.microsoft.com/office/drawing/2014/main" id="{837F2128-6CC5-46BD-991E-BDEFCB98CD10}"/>
              </a:ext>
            </a:extLst>
          </p:cNvPr>
          <p:cNvPicPr>
            <a:picLocks noChangeAspect="1"/>
          </p:cNvPicPr>
          <p:nvPr/>
        </p:nvPicPr>
        <p:blipFill>
          <a:blip r:embed="rId6"/>
          <a:stretch>
            <a:fillRect/>
          </a:stretch>
        </p:blipFill>
        <p:spPr>
          <a:xfrm>
            <a:off x="9770303" y="5340393"/>
            <a:ext cx="740585" cy="479202"/>
          </a:xfrm>
          <a:prstGeom prst="rect">
            <a:avLst/>
          </a:prstGeom>
        </p:spPr>
      </p:pic>
      <p:pic>
        <p:nvPicPr>
          <p:cNvPr id="78" name="Picture 77">
            <a:extLst>
              <a:ext uri="{FF2B5EF4-FFF2-40B4-BE49-F238E27FC236}">
                <a16:creationId xmlns:a16="http://schemas.microsoft.com/office/drawing/2014/main" id="{355003BA-BB6B-4718-922A-B13A6467D13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70322" y="5340393"/>
            <a:ext cx="516094" cy="516094"/>
          </a:xfrm>
          <a:prstGeom prst="rect">
            <a:avLst/>
          </a:prstGeom>
        </p:spPr>
      </p:pic>
      <p:cxnSp>
        <p:nvCxnSpPr>
          <p:cNvPr id="84" name="Straight Connector 83">
            <a:extLst>
              <a:ext uri="{FF2B5EF4-FFF2-40B4-BE49-F238E27FC236}">
                <a16:creationId xmlns:a16="http://schemas.microsoft.com/office/drawing/2014/main" id="{32C0B3C3-4E42-4F61-A2EF-EBED04738F79}"/>
              </a:ext>
            </a:extLst>
          </p:cNvPr>
          <p:cNvCxnSpPr/>
          <p:nvPr/>
        </p:nvCxnSpPr>
        <p:spPr>
          <a:xfrm>
            <a:off x="9561713" y="5340393"/>
            <a:ext cx="2222248" cy="602754"/>
          </a:xfrm>
          <a:prstGeom prst="line">
            <a:avLst/>
          </a:prstGeom>
        </p:spPr>
        <p:style>
          <a:lnRef idx="1">
            <a:schemeClr val="accent1"/>
          </a:lnRef>
          <a:fillRef idx="0">
            <a:schemeClr val="accent1"/>
          </a:fillRef>
          <a:effectRef idx="0">
            <a:schemeClr val="accent1"/>
          </a:effectRef>
          <a:fontRef idx="minor">
            <a:schemeClr val="tx1"/>
          </a:fontRef>
        </p:style>
      </p:cxnSp>
      <p:sp>
        <p:nvSpPr>
          <p:cNvPr id="145" name="Rectangle 144">
            <a:extLst>
              <a:ext uri="{FF2B5EF4-FFF2-40B4-BE49-F238E27FC236}">
                <a16:creationId xmlns:a16="http://schemas.microsoft.com/office/drawing/2014/main" id="{7E33E482-2931-458B-81F4-4E7DEF07B118}"/>
              </a:ext>
            </a:extLst>
          </p:cNvPr>
          <p:cNvSpPr/>
          <p:nvPr/>
        </p:nvSpPr>
        <p:spPr>
          <a:xfrm flipV="1">
            <a:off x="9755555" y="5327626"/>
            <a:ext cx="1878298" cy="51609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6" name="Rectangle 85">
            <a:extLst>
              <a:ext uri="{FF2B5EF4-FFF2-40B4-BE49-F238E27FC236}">
                <a16:creationId xmlns:a16="http://schemas.microsoft.com/office/drawing/2014/main" id="{7EC965DA-443C-4C68-8359-878569E5DCD7}"/>
              </a:ext>
            </a:extLst>
          </p:cNvPr>
          <p:cNvSpPr/>
          <p:nvPr/>
        </p:nvSpPr>
        <p:spPr>
          <a:xfrm>
            <a:off x="5156882" y="4764405"/>
            <a:ext cx="1034835" cy="369332"/>
          </a:xfrm>
          <a:prstGeom prst="rect">
            <a:avLst/>
          </a:prstGeom>
        </p:spPr>
        <p:txBody>
          <a:bodyPr wrap="none">
            <a:spAutoFit/>
          </a:bodyPr>
          <a:lstStyle/>
          <a:p>
            <a:r>
              <a:rPr lang="en-US" strike="sngStrike" dirty="0"/>
              <a:t>“Johnny”</a:t>
            </a:r>
          </a:p>
        </p:txBody>
      </p:sp>
      <p:sp>
        <p:nvSpPr>
          <p:cNvPr id="88" name="TextBox 87">
            <a:extLst>
              <a:ext uri="{FF2B5EF4-FFF2-40B4-BE49-F238E27FC236}">
                <a16:creationId xmlns:a16="http://schemas.microsoft.com/office/drawing/2014/main" id="{21802CB9-B02F-4C4E-8BCF-F683CE03D653}"/>
              </a:ext>
            </a:extLst>
          </p:cNvPr>
          <p:cNvSpPr txBox="1"/>
          <p:nvPr/>
        </p:nvSpPr>
        <p:spPr>
          <a:xfrm>
            <a:off x="2680435" y="4712619"/>
            <a:ext cx="2476447" cy="369332"/>
          </a:xfrm>
          <a:prstGeom prst="rect">
            <a:avLst/>
          </a:prstGeom>
          <a:noFill/>
        </p:spPr>
        <p:txBody>
          <a:bodyPr wrap="none" rtlCol="0">
            <a:spAutoFit/>
          </a:bodyPr>
          <a:lstStyle/>
          <a:p>
            <a:r>
              <a:rPr lang="en-US" dirty="0"/>
              <a:t>ATOMBOMB(</a:t>
            </a:r>
            <a:r>
              <a:rPr lang="en-US" sz="800" strike="sngStrike" dirty="0"/>
              <a:t>“</a:t>
            </a:r>
            <a:r>
              <a:rPr lang="en-US" sz="800" strike="sngStrike" dirty="0" err="1"/>
              <a:t>hahn</a:t>
            </a:r>
            <a:r>
              <a:rPr lang="en-US" sz="800" strike="sngStrike" dirty="0"/>
              <a:t>”</a:t>
            </a:r>
            <a:r>
              <a:rPr lang="en-US" dirty="0"/>
              <a:t>).</a:t>
            </a:r>
            <a:r>
              <a:rPr lang="en-US" sz="900" strike="sngStrike" dirty="0"/>
              <a:t>sap(</a:t>
            </a:r>
            <a:r>
              <a:rPr lang="en-US" sz="900" strike="sngStrike" dirty="0" err="1"/>
              <a:t>lindener</a:t>
            </a:r>
            <a:r>
              <a:rPr lang="en-US" sz="900" strike="sngStrike" dirty="0"/>
              <a:t>)</a:t>
            </a:r>
          </a:p>
        </p:txBody>
      </p:sp>
      <p:sp>
        <p:nvSpPr>
          <p:cNvPr id="91" name="TextBox 90">
            <a:extLst>
              <a:ext uri="{FF2B5EF4-FFF2-40B4-BE49-F238E27FC236}">
                <a16:creationId xmlns:a16="http://schemas.microsoft.com/office/drawing/2014/main" id="{77648D80-557A-42DC-AED8-F23EA7552C0B}"/>
              </a:ext>
            </a:extLst>
          </p:cNvPr>
          <p:cNvSpPr txBox="1"/>
          <p:nvPr/>
        </p:nvSpPr>
        <p:spPr>
          <a:xfrm>
            <a:off x="6625158" y="4906536"/>
            <a:ext cx="775212" cy="369332"/>
          </a:xfrm>
          <a:prstGeom prst="rect">
            <a:avLst/>
          </a:prstGeom>
          <a:noFill/>
        </p:spPr>
        <p:txBody>
          <a:bodyPr wrap="none" rtlCol="0">
            <a:spAutoFit/>
          </a:bodyPr>
          <a:lstStyle/>
          <a:p>
            <a:r>
              <a:rPr lang="en-US" strike="sngStrike" dirty="0" err="1"/>
              <a:t>frauke</a:t>
            </a:r>
            <a:endParaRPr lang="en-US" strike="sngStrike" dirty="0"/>
          </a:p>
        </p:txBody>
      </p:sp>
      <p:sp>
        <p:nvSpPr>
          <p:cNvPr id="97" name="TextBox 96">
            <a:extLst>
              <a:ext uri="{FF2B5EF4-FFF2-40B4-BE49-F238E27FC236}">
                <a16:creationId xmlns:a16="http://schemas.microsoft.com/office/drawing/2014/main" id="{593B1E1C-D217-4D3A-A5A8-9F41409E4722}"/>
              </a:ext>
            </a:extLst>
          </p:cNvPr>
          <p:cNvSpPr txBox="1"/>
          <p:nvPr/>
        </p:nvSpPr>
        <p:spPr>
          <a:xfrm>
            <a:off x="7311604" y="4934493"/>
            <a:ext cx="2278444" cy="369332"/>
          </a:xfrm>
          <a:prstGeom prst="rect">
            <a:avLst/>
          </a:prstGeom>
          <a:noFill/>
        </p:spPr>
        <p:txBody>
          <a:bodyPr wrap="none" rtlCol="0">
            <a:spAutoFit/>
          </a:bodyPr>
          <a:lstStyle/>
          <a:p>
            <a:r>
              <a:rPr lang="en-US" dirty="0"/>
              <a:t>IPX 1990 </a:t>
            </a:r>
            <a:r>
              <a:rPr lang="en-US" dirty="0" err="1"/>
              <a:t>breuen.anika</a:t>
            </a:r>
            <a:endParaRPr lang="en-US" dirty="0"/>
          </a:p>
        </p:txBody>
      </p:sp>
      <p:sp>
        <p:nvSpPr>
          <p:cNvPr id="98" name="TextBox 97">
            <a:extLst>
              <a:ext uri="{FF2B5EF4-FFF2-40B4-BE49-F238E27FC236}">
                <a16:creationId xmlns:a16="http://schemas.microsoft.com/office/drawing/2014/main" id="{BB6EA7C4-F2E1-41EE-9BB2-8C8F533C92DC}"/>
              </a:ext>
            </a:extLst>
          </p:cNvPr>
          <p:cNvSpPr txBox="1"/>
          <p:nvPr/>
        </p:nvSpPr>
        <p:spPr>
          <a:xfrm>
            <a:off x="2204904" y="4743978"/>
            <a:ext cx="652743" cy="369332"/>
          </a:xfrm>
          <a:prstGeom prst="rect">
            <a:avLst/>
          </a:prstGeom>
          <a:noFill/>
        </p:spPr>
        <p:txBody>
          <a:bodyPr wrap="none" rtlCol="0">
            <a:spAutoFit/>
          </a:bodyPr>
          <a:lstStyle/>
          <a:p>
            <a:r>
              <a:rPr lang="en-US" dirty="0"/>
              <a:t>2000</a:t>
            </a:r>
          </a:p>
        </p:txBody>
      </p:sp>
      <p:sp>
        <p:nvSpPr>
          <p:cNvPr id="100" name="TextBox 99">
            <a:extLst>
              <a:ext uri="{FF2B5EF4-FFF2-40B4-BE49-F238E27FC236}">
                <a16:creationId xmlns:a16="http://schemas.microsoft.com/office/drawing/2014/main" id="{C2DD95EB-9FE4-42D1-924C-0C6E79D90EC0}"/>
              </a:ext>
            </a:extLst>
          </p:cNvPr>
          <p:cNvSpPr txBox="1"/>
          <p:nvPr/>
        </p:nvSpPr>
        <p:spPr>
          <a:xfrm>
            <a:off x="7220332" y="4665302"/>
            <a:ext cx="1161600" cy="369332"/>
          </a:xfrm>
          <a:prstGeom prst="rect">
            <a:avLst/>
          </a:prstGeom>
          <a:noFill/>
        </p:spPr>
        <p:txBody>
          <a:bodyPr wrap="none" rtlCol="0">
            <a:spAutoFit/>
          </a:bodyPr>
          <a:lstStyle/>
          <a:p>
            <a:r>
              <a:rPr lang="en-US" dirty="0"/>
              <a:t>DEA</a:t>
            </a:r>
            <a:r>
              <a:rPr lang="en-US" sz="800" strike="sngStrike" dirty="0"/>
              <a:t>(</a:t>
            </a:r>
            <a:r>
              <a:rPr lang="en-US" sz="800" strike="sngStrike" dirty="0" err="1"/>
              <a:t>cocain</a:t>
            </a:r>
            <a:r>
              <a:rPr lang="en-US" sz="800" strike="sngStrike" dirty="0"/>
              <a:t>; </a:t>
            </a:r>
            <a:r>
              <a:rPr lang="en-US" sz="800" strike="sngStrike" dirty="0" err="1"/>
              <a:t>anita</a:t>
            </a:r>
            <a:r>
              <a:rPr lang="en-US" sz="800" strike="sngStrike" dirty="0"/>
              <a:t>)</a:t>
            </a:r>
          </a:p>
        </p:txBody>
      </p:sp>
      <p:pic>
        <p:nvPicPr>
          <p:cNvPr id="102" name="Picture 101">
            <a:extLst>
              <a:ext uri="{FF2B5EF4-FFF2-40B4-BE49-F238E27FC236}">
                <a16:creationId xmlns:a16="http://schemas.microsoft.com/office/drawing/2014/main" id="{AE85F6AD-F79B-4908-BA2C-BA943B62CF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24568" y="4815843"/>
            <a:ext cx="120452" cy="100377"/>
          </a:xfrm>
          <a:prstGeom prst="rect">
            <a:avLst/>
          </a:prstGeom>
        </p:spPr>
      </p:pic>
      <p:cxnSp>
        <p:nvCxnSpPr>
          <p:cNvPr id="104" name="Straight Connector 103">
            <a:extLst>
              <a:ext uri="{FF2B5EF4-FFF2-40B4-BE49-F238E27FC236}">
                <a16:creationId xmlns:a16="http://schemas.microsoft.com/office/drawing/2014/main" id="{3A6F4309-CF16-40CF-9F68-D1733FA19E76}"/>
              </a:ext>
            </a:extLst>
          </p:cNvPr>
          <p:cNvCxnSpPr/>
          <p:nvPr/>
        </p:nvCxnSpPr>
        <p:spPr>
          <a:xfrm>
            <a:off x="8255167" y="5100411"/>
            <a:ext cx="1731929" cy="84764"/>
          </a:xfrm>
          <a:prstGeom prst="line">
            <a:avLst/>
          </a:prstGeom>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5E56B68F-0772-4AEA-8914-D37A4C3BF24C}"/>
              </a:ext>
            </a:extLst>
          </p:cNvPr>
          <p:cNvSpPr txBox="1"/>
          <p:nvPr/>
        </p:nvSpPr>
        <p:spPr>
          <a:xfrm>
            <a:off x="6455294" y="4643512"/>
            <a:ext cx="3271024" cy="369332"/>
          </a:xfrm>
          <a:prstGeom prst="rect">
            <a:avLst/>
          </a:prstGeom>
          <a:noFill/>
        </p:spPr>
        <p:txBody>
          <a:bodyPr wrap="none" rtlCol="0">
            <a:spAutoFit/>
          </a:bodyPr>
          <a:lstStyle/>
          <a:p>
            <a:r>
              <a:rPr lang="en-US" dirty="0"/>
              <a:t>COMPNAY §Treason </a:t>
            </a:r>
            <a:r>
              <a:rPr lang="en-US" dirty="0" err="1"/>
              <a:t>c</a:t>
            </a:r>
            <a:r>
              <a:rPr lang="en-US" sz="800" strike="sngStrike" dirty="0" err="1"/>
              <a:t>at.deere.braer</a:t>
            </a:r>
            <a:r>
              <a:rPr lang="en-US" sz="800" strike="sngStrike" dirty="0"/>
              <a:t>, soviet spy</a:t>
            </a:r>
          </a:p>
        </p:txBody>
      </p:sp>
      <p:sp>
        <p:nvSpPr>
          <p:cNvPr id="159" name="Rectangle 158">
            <a:extLst>
              <a:ext uri="{FF2B5EF4-FFF2-40B4-BE49-F238E27FC236}">
                <a16:creationId xmlns:a16="http://schemas.microsoft.com/office/drawing/2014/main" id="{8D4A5CFC-9CA5-4F2B-8998-F5C7960340D7}"/>
              </a:ext>
            </a:extLst>
          </p:cNvPr>
          <p:cNvSpPr/>
          <p:nvPr/>
        </p:nvSpPr>
        <p:spPr>
          <a:xfrm flipV="1">
            <a:off x="802137" y="4776492"/>
            <a:ext cx="10831716" cy="103052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14" name="Picture 113">
            <a:extLst>
              <a:ext uri="{FF2B5EF4-FFF2-40B4-BE49-F238E27FC236}">
                <a16:creationId xmlns:a16="http://schemas.microsoft.com/office/drawing/2014/main" id="{4B7386CE-B168-4BAE-A3D7-D713E31AD43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69001" y="5949187"/>
            <a:ext cx="874193" cy="654801"/>
          </a:xfrm>
          <a:prstGeom prst="rect">
            <a:avLst/>
          </a:prstGeom>
        </p:spPr>
      </p:pic>
      <p:pic>
        <p:nvPicPr>
          <p:cNvPr id="122" name="Picture 121">
            <a:extLst>
              <a:ext uri="{FF2B5EF4-FFF2-40B4-BE49-F238E27FC236}">
                <a16:creationId xmlns:a16="http://schemas.microsoft.com/office/drawing/2014/main" id="{E4079DFF-01C9-4E86-995C-536ECDD59BA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66618" y="5942629"/>
            <a:ext cx="1637003" cy="654801"/>
          </a:xfrm>
          <a:prstGeom prst="rect">
            <a:avLst/>
          </a:prstGeom>
        </p:spPr>
      </p:pic>
      <p:pic>
        <p:nvPicPr>
          <p:cNvPr id="141" name="Picture 140">
            <a:extLst>
              <a:ext uri="{FF2B5EF4-FFF2-40B4-BE49-F238E27FC236}">
                <a16:creationId xmlns:a16="http://schemas.microsoft.com/office/drawing/2014/main" id="{722306E4-19A8-44AF-B651-0F223A91674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03349" y="5963675"/>
            <a:ext cx="2621809" cy="674687"/>
          </a:xfrm>
          <a:prstGeom prst="rect">
            <a:avLst/>
          </a:prstGeom>
        </p:spPr>
      </p:pic>
      <p:cxnSp>
        <p:nvCxnSpPr>
          <p:cNvPr id="148" name="Straight Arrow Connector 147">
            <a:extLst>
              <a:ext uri="{FF2B5EF4-FFF2-40B4-BE49-F238E27FC236}">
                <a16:creationId xmlns:a16="http://schemas.microsoft.com/office/drawing/2014/main" id="{51B82CCA-EB57-457F-B594-0A76AB8AC8E0}"/>
              </a:ext>
            </a:extLst>
          </p:cNvPr>
          <p:cNvCxnSpPr/>
          <p:nvPr/>
        </p:nvCxnSpPr>
        <p:spPr>
          <a:xfrm flipH="1">
            <a:off x="5722374" y="6597430"/>
            <a:ext cx="1731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8" name="Picture 167">
            <a:extLst>
              <a:ext uri="{FF2B5EF4-FFF2-40B4-BE49-F238E27FC236}">
                <a16:creationId xmlns:a16="http://schemas.microsoft.com/office/drawing/2014/main" id="{7BFFF7A8-492F-458C-A4B7-BA248FC684A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400370" y="5992161"/>
            <a:ext cx="711614" cy="671566"/>
          </a:xfrm>
          <a:prstGeom prst="rect">
            <a:avLst/>
          </a:prstGeom>
        </p:spPr>
      </p:pic>
      <p:sp>
        <p:nvSpPr>
          <p:cNvPr id="169" name="TextBox 168">
            <a:extLst>
              <a:ext uri="{FF2B5EF4-FFF2-40B4-BE49-F238E27FC236}">
                <a16:creationId xmlns:a16="http://schemas.microsoft.com/office/drawing/2014/main" id="{5007FA59-50A2-4199-A80A-7971C3568573}"/>
              </a:ext>
            </a:extLst>
          </p:cNvPr>
          <p:cNvSpPr txBox="1"/>
          <p:nvPr/>
        </p:nvSpPr>
        <p:spPr>
          <a:xfrm>
            <a:off x="8381932" y="6260307"/>
            <a:ext cx="4278222" cy="646331"/>
          </a:xfrm>
          <a:prstGeom prst="rect">
            <a:avLst/>
          </a:prstGeom>
          <a:noFill/>
        </p:spPr>
        <p:txBody>
          <a:bodyPr wrap="none" rtlCol="0">
            <a:spAutoFit/>
          </a:bodyPr>
          <a:lstStyle/>
          <a:p>
            <a:r>
              <a:rPr lang="en-US" dirty="0"/>
              <a:t>Harold German; JFK(HOMCI</a:t>
            </a:r>
            <a:r>
              <a:rPr lang="en-US" dirty="0">
                <a:sym typeface="Wingdings" panose="05000000000000000000" pitchFamily="2" charset="2"/>
              </a:rPr>
              <a:t>:IS-A-BELL).88</a:t>
            </a:r>
            <a:r>
              <a:rPr lang="en-US" baseline="30000" dirty="0">
                <a:sym typeface="Wingdings" panose="05000000000000000000" pitchFamily="2" charset="2"/>
              </a:rPr>
              <a:t>th</a:t>
            </a:r>
            <a:endParaRPr lang="en-US" dirty="0">
              <a:sym typeface="Wingdings" panose="05000000000000000000" pitchFamily="2" charset="2"/>
            </a:endParaRPr>
          </a:p>
          <a:p>
            <a:r>
              <a:rPr lang="en-US" dirty="0" err="1">
                <a:sym typeface="Wingdings" panose="05000000000000000000" pitchFamily="2" charset="2"/>
              </a:rPr>
              <a:t>Harodl</a:t>
            </a:r>
            <a:r>
              <a:rPr lang="en-US" dirty="0">
                <a:sym typeface="Wingdings" panose="05000000000000000000" pitchFamily="2" charset="2"/>
              </a:rPr>
              <a:t> und </a:t>
            </a:r>
            <a:r>
              <a:rPr lang="en-US" dirty="0" err="1">
                <a:sym typeface="Wingdings" panose="05000000000000000000" pitchFamily="2" charset="2"/>
              </a:rPr>
              <a:t>isabell</a:t>
            </a:r>
            <a:r>
              <a:rPr lang="en-US" dirty="0">
                <a:sym typeface="Wingdings" panose="05000000000000000000" pitchFamily="2" charset="2"/>
              </a:rPr>
              <a:t> 88</a:t>
            </a:r>
            <a:r>
              <a:rPr lang="en-US" baseline="30000" dirty="0">
                <a:sym typeface="Wingdings" panose="05000000000000000000" pitchFamily="2" charset="2"/>
              </a:rPr>
              <a:t>th</a:t>
            </a:r>
            <a:r>
              <a:rPr lang="en-US" dirty="0">
                <a:sym typeface="Wingdings" panose="05000000000000000000" pitchFamily="2" charset="2"/>
              </a:rPr>
              <a:t> JFK(gymnasium)</a:t>
            </a:r>
            <a:endParaRPr lang="en-US" dirty="0"/>
          </a:p>
        </p:txBody>
      </p:sp>
      <p:sp>
        <p:nvSpPr>
          <p:cNvPr id="170" name="Rectangle 169">
            <a:extLst>
              <a:ext uri="{FF2B5EF4-FFF2-40B4-BE49-F238E27FC236}">
                <a16:creationId xmlns:a16="http://schemas.microsoft.com/office/drawing/2014/main" id="{C4A8E8FB-EACE-4E0A-983C-FFEE1DD04914}"/>
              </a:ext>
            </a:extLst>
          </p:cNvPr>
          <p:cNvSpPr/>
          <p:nvPr/>
        </p:nvSpPr>
        <p:spPr>
          <a:xfrm>
            <a:off x="8450826" y="5903486"/>
            <a:ext cx="3810216" cy="36933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MATTHEW</a:t>
            </a:r>
          </a:p>
        </p:txBody>
      </p:sp>
      <p:sp>
        <p:nvSpPr>
          <p:cNvPr id="171" name="Rectangle 170">
            <a:extLst>
              <a:ext uri="{FF2B5EF4-FFF2-40B4-BE49-F238E27FC236}">
                <a16:creationId xmlns:a16="http://schemas.microsoft.com/office/drawing/2014/main" id="{A6974DC7-C5A7-48F8-B978-2F4D4436BE8E}"/>
              </a:ext>
            </a:extLst>
          </p:cNvPr>
          <p:cNvSpPr/>
          <p:nvPr/>
        </p:nvSpPr>
        <p:spPr>
          <a:xfrm flipV="1">
            <a:off x="8410232" y="6281752"/>
            <a:ext cx="3993162" cy="64633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73" name="Straight Arrow Connector 172">
            <a:extLst>
              <a:ext uri="{FF2B5EF4-FFF2-40B4-BE49-F238E27FC236}">
                <a16:creationId xmlns:a16="http://schemas.microsoft.com/office/drawing/2014/main" id="{28EB62EB-4F15-49B5-B8BA-069513A90B3E}"/>
              </a:ext>
            </a:extLst>
          </p:cNvPr>
          <p:cNvCxnSpPr/>
          <p:nvPr/>
        </p:nvCxnSpPr>
        <p:spPr>
          <a:xfrm flipH="1">
            <a:off x="5486400" y="5992161"/>
            <a:ext cx="1563329" cy="605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4" name="TextBox 173">
            <a:extLst>
              <a:ext uri="{FF2B5EF4-FFF2-40B4-BE49-F238E27FC236}">
                <a16:creationId xmlns:a16="http://schemas.microsoft.com/office/drawing/2014/main" id="{2CC9B2E1-1611-4C50-BFB2-D95EFFBD7192}"/>
              </a:ext>
            </a:extLst>
          </p:cNvPr>
          <p:cNvSpPr txBox="1"/>
          <p:nvPr/>
        </p:nvSpPr>
        <p:spPr>
          <a:xfrm>
            <a:off x="6180277" y="6241094"/>
            <a:ext cx="683200" cy="338554"/>
          </a:xfrm>
          <a:prstGeom prst="rect">
            <a:avLst/>
          </a:prstGeom>
          <a:noFill/>
        </p:spPr>
        <p:txBody>
          <a:bodyPr wrap="none" rtlCol="0">
            <a:spAutoFit/>
          </a:bodyPr>
          <a:lstStyle/>
          <a:p>
            <a:r>
              <a:rPr lang="en-US" sz="800" strike="sngStrike" dirty="0" err="1"/>
              <a:t>Ghohe</a:t>
            </a:r>
            <a:r>
              <a:rPr lang="en-US" sz="800" strike="sngStrike" dirty="0"/>
              <a:t>)</a:t>
            </a:r>
            <a:r>
              <a:rPr lang="en-US" sz="800" strike="sngStrike" dirty="0" err="1"/>
              <a:t>seitz</a:t>
            </a:r>
            <a:endParaRPr lang="en-US" sz="800" strike="sngStrike" dirty="0"/>
          </a:p>
          <a:p>
            <a:r>
              <a:rPr lang="en-US" sz="800" dirty="0" err="1"/>
              <a:t>Eveglium</a:t>
            </a:r>
            <a:endParaRPr lang="en-US" sz="800" dirty="0"/>
          </a:p>
        </p:txBody>
      </p:sp>
      <p:sp>
        <p:nvSpPr>
          <p:cNvPr id="175" name="Rectangle 174">
            <a:extLst>
              <a:ext uri="{FF2B5EF4-FFF2-40B4-BE49-F238E27FC236}">
                <a16:creationId xmlns:a16="http://schemas.microsoft.com/office/drawing/2014/main" id="{1FE5007D-B65E-40A5-B091-ECCC74186030}"/>
              </a:ext>
            </a:extLst>
          </p:cNvPr>
          <p:cNvSpPr/>
          <p:nvPr/>
        </p:nvSpPr>
        <p:spPr>
          <a:xfrm>
            <a:off x="6567004" y="6577664"/>
            <a:ext cx="1845377" cy="369332"/>
          </a:xfrm>
          <a:prstGeom prst="rect">
            <a:avLst/>
          </a:prstGeom>
        </p:spPr>
        <p:txBody>
          <a:bodyPr wrap="none">
            <a:spAutoFit/>
          </a:bodyPr>
          <a:lstStyle/>
          <a:p>
            <a:r>
              <a:rPr lang="en-US" dirty="0"/>
              <a:t> </a:t>
            </a:r>
            <a:r>
              <a:rPr lang="en-US" sz="800" dirty="0"/>
              <a:t>1999</a:t>
            </a:r>
            <a:r>
              <a:rPr lang="en-US" dirty="0"/>
              <a:t>  </a:t>
            </a:r>
            <a:r>
              <a:rPr lang="en-US" sz="800" strike="sngStrike" dirty="0"/>
              <a:t>big papa when </a:t>
            </a:r>
            <a:r>
              <a:rPr lang="en-US" sz="800" strike="sngStrike" dirty="0" err="1"/>
              <a:t>i</a:t>
            </a:r>
            <a:r>
              <a:rPr lang="en-US" sz="800" strike="sngStrike" dirty="0"/>
              <a:t> ride get in side</a:t>
            </a:r>
          </a:p>
        </p:txBody>
      </p:sp>
      <p:cxnSp>
        <p:nvCxnSpPr>
          <p:cNvPr id="177" name="Straight Connector 176">
            <a:extLst>
              <a:ext uri="{FF2B5EF4-FFF2-40B4-BE49-F238E27FC236}">
                <a16:creationId xmlns:a16="http://schemas.microsoft.com/office/drawing/2014/main" id="{A0BCF44B-B452-4CF5-AA11-FA0787E990FE}"/>
              </a:ext>
            </a:extLst>
          </p:cNvPr>
          <p:cNvCxnSpPr/>
          <p:nvPr/>
        </p:nvCxnSpPr>
        <p:spPr>
          <a:xfrm flipV="1">
            <a:off x="869138" y="6088152"/>
            <a:ext cx="6039731" cy="550210"/>
          </a:xfrm>
          <a:prstGeom prst="line">
            <a:avLst/>
          </a:prstGeom>
        </p:spPr>
        <p:style>
          <a:lnRef idx="1">
            <a:schemeClr val="accent1"/>
          </a:lnRef>
          <a:fillRef idx="0">
            <a:schemeClr val="accent1"/>
          </a:fillRef>
          <a:effectRef idx="0">
            <a:schemeClr val="accent1"/>
          </a:effectRef>
          <a:fontRef idx="minor">
            <a:schemeClr val="tx1"/>
          </a:fontRef>
        </p:style>
      </p:cxnSp>
      <p:sp>
        <p:nvSpPr>
          <p:cNvPr id="178" name="TextBox 177">
            <a:extLst>
              <a:ext uri="{FF2B5EF4-FFF2-40B4-BE49-F238E27FC236}">
                <a16:creationId xmlns:a16="http://schemas.microsoft.com/office/drawing/2014/main" id="{B204AECD-CDF9-43F4-80BB-985581155D31}"/>
              </a:ext>
            </a:extLst>
          </p:cNvPr>
          <p:cNvSpPr txBox="1"/>
          <p:nvPr/>
        </p:nvSpPr>
        <p:spPr>
          <a:xfrm>
            <a:off x="1926233" y="6694791"/>
            <a:ext cx="657552" cy="369332"/>
          </a:xfrm>
          <a:prstGeom prst="rect">
            <a:avLst/>
          </a:prstGeom>
          <a:noFill/>
        </p:spPr>
        <p:txBody>
          <a:bodyPr wrap="none" rtlCol="0">
            <a:spAutoFit/>
          </a:bodyPr>
          <a:lstStyle/>
          <a:p>
            <a:r>
              <a:rPr lang="en-US" dirty="0"/>
              <a:t>KING</a:t>
            </a:r>
          </a:p>
        </p:txBody>
      </p:sp>
      <p:pic>
        <p:nvPicPr>
          <p:cNvPr id="179" name="Picture 178">
            <a:extLst>
              <a:ext uri="{FF2B5EF4-FFF2-40B4-BE49-F238E27FC236}">
                <a16:creationId xmlns:a16="http://schemas.microsoft.com/office/drawing/2014/main" id="{EE7A37BA-824D-41A8-9228-A3AA16653CBE}"/>
              </a:ext>
            </a:extLst>
          </p:cNvPr>
          <p:cNvPicPr>
            <a:picLocks noChangeAspect="1"/>
          </p:cNvPicPr>
          <p:nvPr/>
        </p:nvPicPr>
        <p:blipFill>
          <a:blip r:embed="rId13"/>
          <a:stretch>
            <a:fillRect/>
          </a:stretch>
        </p:blipFill>
        <p:spPr>
          <a:xfrm>
            <a:off x="790276" y="5978306"/>
            <a:ext cx="752529" cy="642018"/>
          </a:xfrm>
          <a:prstGeom prst="rect">
            <a:avLst/>
          </a:prstGeom>
        </p:spPr>
      </p:pic>
      <p:cxnSp>
        <p:nvCxnSpPr>
          <p:cNvPr id="181" name="Straight Arrow Connector 180">
            <a:extLst>
              <a:ext uri="{FF2B5EF4-FFF2-40B4-BE49-F238E27FC236}">
                <a16:creationId xmlns:a16="http://schemas.microsoft.com/office/drawing/2014/main" id="{87445C29-9D8A-4857-A17E-7039DE0F610C}"/>
              </a:ext>
            </a:extLst>
          </p:cNvPr>
          <p:cNvCxnSpPr/>
          <p:nvPr/>
        </p:nvCxnSpPr>
        <p:spPr>
          <a:xfrm>
            <a:off x="1143333" y="6158662"/>
            <a:ext cx="1167413" cy="2517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3" name="Rectangle 182">
            <a:extLst>
              <a:ext uri="{FF2B5EF4-FFF2-40B4-BE49-F238E27FC236}">
                <a16:creationId xmlns:a16="http://schemas.microsoft.com/office/drawing/2014/main" id="{050A3B2C-6D61-4D00-B4AD-A2BDEB814D8C}"/>
              </a:ext>
            </a:extLst>
          </p:cNvPr>
          <p:cNvSpPr/>
          <p:nvPr/>
        </p:nvSpPr>
        <p:spPr>
          <a:xfrm flipV="1">
            <a:off x="835391" y="5917927"/>
            <a:ext cx="6506504" cy="68605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2" name="TextBox 181">
            <a:extLst>
              <a:ext uri="{FF2B5EF4-FFF2-40B4-BE49-F238E27FC236}">
                <a16:creationId xmlns:a16="http://schemas.microsoft.com/office/drawing/2014/main" id="{56D70A81-B165-4B21-9650-9008F79C700A}"/>
              </a:ext>
            </a:extLst>
          </p:cNvPr>
          <p:cNvSpPr txBox="1"/>
          <p:nvPr/>
        </p:nvSpPr>
        <p:spPr>
          <a:xfrm>
            <a:off x="1730103" y="6117658"/>
            <a:ext cx="2039276" cy="492443"/>
          </a:xfrm>
          <a:prstGeom prst="rect">
            <a:avLst/>
          </a:prstGeom>
          <a:noFill/>
        </p:spPr>
        <p:txBody>
          <a:bodyPr wrap="none" rtlCol="0">
            <a:spAutoFit/>
          </a:bodyPr>
          <a:lstStyle/>
          <a:p>
            <a:r>
              <a:rPr lang="en-US" dirty="0"/>
              <a:t>FBI:WMF for School</a:t>
            </a:r>
          </a:p>
          <a:p>
            <a:r>
              <a:rPr lang="en-US" sz="800" strike="sngStrike" dirty="0" err="1"/>
              <a:t>Angla.eva</a:t>
            </a:r>
            <a:r>
              <a:rPr lang="en-US" sz="800" strike="sngStrike" dirty="0"/>
              <a:t> </a:t>
            </a:r>
            <a:r>
              <a:rPr lang="en-US" sz="800" strike="sngStrike" dirty="0" err="1"/>
              <a:t>bruan.verna</a:t>
            </a:r>
            <a:endParaRPr lang="en-US" sz="800" strike="sngStrike" dirty="0"/>
          </a:p>
        </p:txBody>
      </p:sp>
      <p:sp>
        <p:nvSpPr>
          <p:cNvPr id="184" name="Title 183">
            <a:extLst>
              <a:ext uri="{FF2B5EF4-FFF2-40B4-BE49-F238E27FC236}">
                <a16:creationId xmlns:a16="http://schemas.microsoft.com/office/drawing/2014/main" id="{E84C1309-0555-47AA-92E8-E329B8C30EF2}"/>
              </a:ext>
            </a:extLst>
          </p:cNvPr>
          <p:cNvSpPr>
            <a:spLocks noGrp="1"/>
          </p:cNvSpPr>
          <p:nvPr>
            <p:ph type="title"/>
          </p:nvPr>
        </p:nvSpPr>
        <p:spPr>
          <a:xfrm>
            <a:off x="5229193" y="660962"/>
            <a:ext cx="2441423" cy="683350"/>
          </a:xfrm>
        </p:spPr>
        <p:txBody>
          <a:bodyPr>
            <a:normAutofit fontScale="90000"/>
          </a:bodyPr>
          <a:lstStyle/>
          <a:p>
            <a:r>
              <a:rPr lang="en-US" dirty="0"/>
              <a:t>Message</a:t>
            </a:r>
          </a:p>
        </p:txBody>
      </p:sp>
      <p:sp>
        <p:nvSpPr>
          <p:cNvPr id="185" name="Rectangle 184">
            <a:extLst>
              <a:ext uri="{FF2B5EF4-FFF2-40B4-BE49-F238E27FC236}">
                <a16:creationId xmlns:a16="http://schemas.microsoft.com/office/drawing/2014/main" id="{B57609F2-8A60-423B-97E8-AB9BF3D478BF}"/>
              </a:ext>
            </a:extLst>
          </p:cNvPr>
          <p:cNvSpPr/>
          <p:nvPr/>
        </p:nvSpPr>
        <p:spPr>
          <a:xfrm flipV="1">
            <a:off x="0" y="888330"/>
            <a:ext cx="12261042" cy="6018307"/>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760808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2" name="Straight Arrow Connector 91"/>
          <p:cNvCxnSpPr/>
          <p:nvPr/>
        </p:nvCxnSpPr>
        <p:spPr>
          <a:xfrm flipV="1">
            <a:off x="4791066" y="3861687"/>
            <a:ext cx="6913254" cy="1899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7" name="TextBox 6"/>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59" name="Picture 5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29558" y="1308893"/>
            <a:ext cx="1026187" cy="636379"/>
          </a:xfrm>
          <a:prstGeom prst="rect">
            <a:avLst/>
          </a:prstGeom>
        </p:spPr>
      </p:pic>
      <p:pic>
        <p:nvPicPr>
          <p:cNvPr id="63" name="Picture 6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5519442" y="1372865"/>
            <a:ext cx="1026187" cy="636379"/>
          </a:xfrm>
          <a:prstGeom prst="rect">
            <a:avLst/>
          </a:prstGeom>
        </p:spPr>
      </p:pic>
      <p:pic>
        <p:nvPicPr>
          <p:cNvPr id="65" name="Picture 6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40178" y="1391046"/>
            <a:ext cx="1026187" cy="636379"/>
          </a:xfrm>
          <a:prstGeom prst="rect">
            <a:avLst/>
          </a:prstGeom>
        </p:spPr>
      </p:pic>
      <p:pic>
        <p:nvPicPr>
          <p:cNvPr id="69" name="Picture 6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729810" y="1372865"/>
            <a:ext cx="1026187" cy="63637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656" y="1308893"/>
            <a:ext cx="1400703" cy="1400703"/>
          </a:xfrm>
          <a:prstGeom prst="rect">
            <a:avLst/>
          </a:prstGeom>
        </p:spPr>
      </p:pic>
      <p:pic>
        <p:nvPicPr>
          <p:cNvPr id="2" name="Picture 1"/>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342270" y="1345254"/>
            <a:ext cx="1992991" cy="1364342"/>
          </a:xfrm>
          <a:prstGeom prst="rect">
            <a:avLst/>
          </a:prstGeom>
        </p:spPr>
      </p:pic>
      <p:cxnSp>
        <p:nvCxnSpPr>
          <p:cNvPr id="8" name="Straight Connector 7"/>
          <p:cNvCxnSpPr/>
          <p:nvPr/>
        </p:nvCxnSpPr>
        <p:spPr>
          <a:xfrm>
            <a:off x="629558" y="2821577"/>
            <a:ext cx="10852693" cy="13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42225" y="1095212"/>
            <a:ext cx="10852693" cy="13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3199359" y="1282732"/>
            <a:ext cx="2833176" cy="16638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V="1">
            <a:off x="3089974" y="1372866"/>
            <a:ext cx="2388198" cy="121677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220208" y="1463000"/>
            <a:ext cx="2388198" cy="121677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1798656" y="2799729"/>
            <a:ext cx="6096000" cy="646331"/>
          </a:xfrm>
          <a:prstGeom prst="rect">
            <a:avLst/>
          </a:prstGeom>
        </p:spPr>
        <p:txBody>
          <a:bodyPr>
            <a:spAutoFit/>
          </a:bodyPr>
          <a:lstStyle/>
          <a:p>
            <a:r>
              <a:rPr lang="en-US" dirty="0" err="1"/>
              <a:t>Joti</a:t>
            </a:r>
            <a:r>
              <a:rPr lang="en-US" dirty="0"/>
              <a:t> Bansal  </a:t>
            </a:r>
            <a:r>
              <a:rPr lang="en-US" dirty="0" err="1"/>
              <a:t>Cisyc</a:t>
            </a:r>
            <a:r>
              <a:rPr lang="en-US" dirty="0"/>
              <a:t> </a:t>
            </a:r>
            <a:r>
              <a:rPr lang="en-US" dirty="0" err="1"/>
              <a:t>Montirng</a:t>
            </a:r>
            <a:r>
              <a:rPr lang="en-US" dirty="0"/>
              <a:t> DEA(</a:t>
            </a:r>
            <a:r>
              <a:rPr lang="en-US" strike="sngStrike" dirty="0" err="1"/>
              <a:t>herioin</a:t>
            </a:r>
            <a:r>
              <a:rPr lang="en-US" dirty="0"/>
              <a:t>).black</a:t>
            </a:r>
          </a:p>
          <a:p>
            <a:r>
              <a:rPr lang="en-US" dirty="0" err="1"/>
              <a:t>Joti</a:t>
            </a:r>
            <a:r>
              <a:rPr lang="en-US" dirty="0"/>
              <a:t> v2.FBI:KIDANNPPIGN </a:t>
            </a:r>
          </a:p>
        </p:txBody>
      </p:sp>
      <p:cxnSp>
        <p:nvCxnSpPr>
          <p:cNvPr id="22" name="Straight Connector 21"/>
          <p:cNvCxnSpPr/>
          <p:nvPr/>
        </p:nvCxnSpPr>
        <p:spPr>
          <a:xfrm>
            <a:off x="690851" y="3457196"/>
            <a:ext cx="10852693" cy="13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798656" y="2946621"/>
            <a:ext cx="448155" cy="17627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920240" y="3034757"/>
            <a:ext cx="326571" cy="596717"/>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DA681D3-BCF0-4F2C-8A20-611E37CF961A}"/>
              </a:ext>
            </a:extLst>
          </p:cNvPr>
          <p:cNvSpPr/>
          <p:nvPr/>
        </p:nvSpPr>
        <p:spPr>
          <a:xfrm flipV="1">
            <a:off x="650193" y="1259729"/>
            <a:ext cx="1026187" cy="142403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7" name="Straight Connector 26"/>
          <p:cNvCxnSpPr/>
          <p:nvPr/>
        </p:nvCxnSpPr>
        <p:spPr>
          <a:xfrm flipV="1">
            <a:off x="650193" y="1463000"/>
            <a:ext cx="570015" cy="836063"/>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155235" y="1480649"/>
            <a:ext cx="6811130" cy="103601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384974" y="3107258"/>
            <a:ext cx="405453" cy="270355"/>
          </a:xfrm>
          <a:prstGeom prst="rect">
            <a:avLst/>
          </a:prstGeom>
        </p:spPr>
      </p:pic>
      <p:cxnSp>
        <p:nvCxnSpPr>
          <p:cNvPr id="36" name="Straight Arrow Connector 35"/>
          <p:cNvCxnSpPr/>
          <p:nvPr/>
        </p:nvCxnSpPr>
        <p:spPr>
          <a:xfrm>
            <a:off x="8263832" y="2239374"/>
            <a:ext cx="1408783" cy="104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9714312" y="2179627"/>
            <a:ext cx="1580606" cy="369332"/>
          </a:xfrm>
          <a:prstGeom prst="rect">
            <a:avLst/>
          </a:prstGeom>
          <a:noFill/>
        </p:spPr>
        <p:txBody>
          <a:bodyPr wrap="square" rtlCol="0">
            <a:spAutoFit/>
          </a:bodyPr>
          <a:lstStyle/>
          <a:p>
            <a:r>
              <a:rPr lang="en-US" dirty="0"/>
              <a:t>2016</a:t>
            </a:r>
          </a:p>
        </p:txBody>
      </p:sp>
      <p:sp>
        <p:nvSpPr>
          <p:cNvPr id="41" name="TextBox 40"/>
          <p:cNvSpPr txBox="1"/>
          <p:nvPr/>
        </p:nvSpPr>
        <p:spPr>
          <a:xfrm>
            <a:off x="6652102" y="2062728"/>
            <a:ext cx="1694695" cy="369332"/>
          </a:xfrm>
          <a:prstGeom prst="rect">
            <a:avLst/>
          </a:prstGeom>
          <a:noFill/>
        </p:spPr>
        <p:txBody>
          <a:bodyPr wrap="none" rtlCol="0">
            <a:spAutoFit/>
          </a:bodyPr>
          <a:lstStyle/>
          <a:p>
            <a:r>
              <a:rPr lang="en-US" dirty="0"/>
              <a:t>1980 1990 2014</a:t>
            </a:r>
          </a:p>
        </p:txBody>
      </p:sp>
      <p:sp>
        <p:nvSpPr>
          <p:cNvPr id="46" name="Rectangle 45">
            <a:extLst>
              <a:ext uri="{FF2B5EF4-FFF2-40B4-BE49-F238E27FC236}">
                <a16:creationId xmlns:a16="http://schemas.microsoft.com/office/drawing/2014/main" id="{3DA681D3-BCF0-4F2C-8A20-611E37CF961A}"/>
              </a:ext>
            </a:extLst>
          </p:cNvPr>
          <p:cNvSpPr/>
          <p:nvPr/>
        </p:nvSpPr>
        <p:spPr>
          <a:xfrm flipV="1">
            <a:off x="589265" y="2901129"/>
            <a:ext cx="11013469" cy="54977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3" name="Rectangle 42"/>
          <p:cNvSpPr/>
          <p:nvPr/>
        </p:nvSpPr>
        <p:spPr>
          <a:xfrm>
            <a:off x="9858145" y="2355848"/>
            <a:ext cx="1305422" cy="369332"/>
          </a:xfrm>
          <a:prstGeom prst="rect">
            <a:avLst/>
          </a:prstGeom>
        </p:spPr>
        <p:txBody>
          <a:bodyPr wrap="none">
            <a:spAutoFit/>
          </a:bodyPr>
          <a:lstStyle/>
          <a:p>
            <a:r>
              <a:rPr lang="en-US" dirty="0"/>
              <a:t>KOCHEMAN</a:t>
            </a:r>
          </a:p>
        </p:txBody>
      </p:sp>
      <p:pic>
        <p:nvPicPr>
          <p:cNvPr id="44" name="Picture 4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0282297" y="1808631"/>
            <a:ext cx="640926" cy="465463"/>
          </a:xfrm>
          <a:prstGeom prst="rect">
            <a:avLst/>
          </a:prstGeom>
        </p:spPr>
      </p:pic>
      <p:pic>
        <p:nvPicPr>
          <p:cNvPr id="45" name="Picture 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46483" y="1812289"/>
            <a:ext cx="1058491" cy="704378"/>
          </a:xfrm>
          <a:prstGeom prst="rect">
            <a:avLst/>
          </a:prstGeom>
        </p:spPr>
      </p:pic>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743139" y="1816976"/>
            <a:ext cx="561117" cy="700698"/>
          </a:xfrm>
          <a:prstGeom prst="rect">
            <a:avLst/>
          </a:prstGeom>
        </p:spPr>
      </p:pic>
      <p:cxnSp>
        <p:nvCxnSpPr>
          <p:cNvPr id="49" name="Straight Connector 48"/>
          <p:cNvCxnSpPr/>
          <p:nvPr/>
        </p:nvCxnSpPr>
        <p:spPr>
          <a:xfrm>
            <a:off x="10197950" y="1614577"/>
            <a:ext cx="1073301" cy="851083"/>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8463569" y="2083230"/>
            <a:ext cx="780549" cy="513685"/>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3DA681D3-BCF0-4F2C-8A20-611E37CF961A}"/>
              </a:ext>
            </a:extLst>
          </p:cNvPr>
          <p:cNvSpPr/>
          <p:nvPr/>
        </p:nvSpPr>
        <p:spPr>
          <a:xfrm flipV="1">
            <a:off x="11215325" y="1697968"/>
            <a:ext cx="790042" cy="91551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2" name="Rectangle 51"/>
          <p:cNvSpPr/>
          <p:nvPr/>
        </p:nvSpPr>
        <p:spPr>
          <a:xfrm>
            <a:off x="560406" y="4373745"/>
            <a:ext cx="12450200" cy="369332"/>
          </a:xfrm>
          <a:prstGeom prst="rect">
            <a:avLst/>
          </a:prstGeom>
        </p:spPr>
        <p:txBody>
          <a:bodyPr wrap="square">
            <a:spAutoFit/>
          </a:bodyPr>
          <a:lstStyle/>
          <a:p>
            <a:r>
              <a:rPr lang="en-US" dirty="0"/>
              <a:t>2010  </a:t>
            </a:r>
            <a:r>
              <a:rPr lang="en-US" b="1" dirty="0"/>
              <a:t>HOMCIE:ITALIEN:20 MOUNTAIN VIEW CALIFORNA 2010, Middlefield Road 777</a:t>
            </a:r>
          </a:p>
        </p:txBody>
      </p:sp>
      <p:sp>
        <p:nvSpPr>
          <p:cNvPr id="53" name="Rectangle 52"/>
          <p:cNvSpPr/>
          <p:nvPr/>
        </p:nvSpPr>
        <p:spPr>
          <a:xfrm>
            <a:off x="560406" y="4692283"/>
            <a:ext cx="3623428" cy="369332"/>
          </a:xfrm>
          <a:prstGeom prst="rect">
            <a:avLst/>
          </a:prstGeom>
        </p:spPr>
        <p:txBody>
          <a:bodyPr wrap="none">
            <a:spAutoFit/>
          </a:bodyPr>
          <a:lstStyle/>
          <a:p>
            <a:r>
              <a:rPr lang="en-US" dirty="0"/>
              <a:t>1994  SQ.AIRFIELD.INT.</a:t>
            </a:r>
            <a:r>
              <a:rPr lang="en-US" b="1" dirty="0"/>
              <a:t>HOMICDIE:2Y</a:t>
            </a:r>
          </a:p>
        </p:txBody>
      </p:sp>
      <p:sp>
        <p:nvSpPr>
          <p:cNvPr id="54" name="TextBox 53"/>
          <p:cNvSpPr txBox="1"/>
          <p:nvPr/>
        </p:nvSpPr>
        <p:spPr>
          <a:xfrm>
            <a:off x="560406" y="5018113"/>
            <a:ext cx="6317627" cy="369332"/>
          </a:xfrm>
          <a:prstGeom prst="rect">
            <a:avLst/>
          </a:prstGeom>
          <a:noFill/>
        </p:spPr>
        <p:txBody>
          <a:bodyPr wrap="none" rtlCol="0">
            <a:spAutoFit/>
          </a:bodyPr>
          <a:lstStyle/>
          <a:p>
            <a:r>
              <a:rPr lang="en-US" dirty="0"/>
              <a:t>2010 HOMCIDE:MOUNTAVIN VIE, LATHAM STREET, </a:t>
            </a:r>
            <a:r>
              <a:rPr lang="en-US" dirty="0" err="1"/>
              <a:t>Cleaniner</a:t>
            </a:r>
            <a:r>
              <a:rPr lang="en-US" dirty="0"/>
              <a:t> Wife</a:t>
            </a:r>
          </a:p>
        </p:txBody>
      </p:sp>
      <p:pic>
        <p:nvPicPr>
          <p:cNvPr id="55" name="Picture 54"/>
          <p:cNvPicPr>
            <a:picLocks noChangeAspect="1"/>
          </p:cNvPicPr>
          <p:nvPr/>
        </p:nvPicPr>
        <p:blipFill>
          <a:blip r:embed="rId10"/>
          <a:stretch>
            <a:fillRect/>
          </a:stretch>
        </p:blipFill>
        <p:spPr>
          <a:xfrm>
            <a:off x="219917" y="4803673"/>
            <a:ext cx="340489" cy="192547"/>
          </a:xfrm>
          <a:prstGeom prst="rect">
            <a:avLst/>
          </a:prstGeom>
        </p:spPr>
      </p:pic>
      <p:sp>
        <p:nvSpPr>
          <p:cNvPr id="57" name="TextBox 56"/>
          <p:cNvSpPr txBox="1"/>
          <p:nvPr/>
        </p:nvSpPr>
        <p:spPr>
          <a:xfrm>
            <a:off x="2780989" y="5760720"/>
            <a:ext cx="184731" cy="369332"/>
          </a:xfrm>
          <a:prstGeom prst="rect">
            <a:avLst/>
          </a:prstGeom>
          <a:noFill/>
        </p:spPr>
        <p:txBody>
          <a:bodyPr wrap="none" rtlCol="0">
            <a:spAutoFit/>
          </a:bodyPr>
          <a:lstStyle/>
          <a:p>
            <a:endParaRPr lang="en-US" dirty="0"/>
          </a:p>
        </p:txBody>
      </p:sp>
      <p:pic>
        <p:nvPicPr>
          <p:cNvPr id="62" name="Picture 6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050232" y="1776373"/>
            <a:ext cx="561871" cy="844341"/>
          </a:xfrm>
          <a:prstGeom prst="rect">
            <a:avLst/>
          </a:prstGeom>
        </p:spPr>
      </p:pic>
      <p:sp>
        <p:nvSpPr>
          <p:cNvPr id="64" name="Rectangle 63">
            <a:extLst>
              <a:ext uri="{FF2B5EF4-FFF2-40B4-BE49-F238E27FC236}">
                <a16:creationId xmlns:a16="http://schemas.microsoft.com/office/drawing/2014/main" id="{3DA681D3-BCF0-4F2C-8A20-611E37CF961A}"/>
              </a:ext>
            </a:extLst>
          </p:cNvPr>
          <p:cNvSpPr/>
          <p:nvPr/>
        </p:nvSpPr>
        <p:spPr>
          <a:xfrm flipV="1">
            <a:off x="8061243" y="1774047"/>
            <a:ext cx="579694" cy="94825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TextBox 57"/>
          <p:cNvSpPr txBox="1"/>
          <p:nvPr/>
        </p:nvSpPr>
        <p:spPr>
          <a:xfrm>
            <a:off x="619894" y="5340427"/>
            <a:ext cx="4893391" cy="369332"/>
          </a:xfrm>
          <a:prstGeom prst="rect">
            <a:avLst/>
          </a:prstGeom>
          <a:noFill/>
        </p:spPr>
        <p:txBody>
          <a:bodyPr wrap="none" rtlCol="0">
            <a:spAutoFit/>
          </a:bodyPr>
          <a:lstStyle/>
          <a:p>
            <a:r>
              <a:rPr lang="en-US" dirty="0"/>
              <a:t>1994 G.v2.FBI:KIDANPING:</a:t>
            </a:r>
            <a:r>
              <a:rPr lang="en-US" b="1" dirty="0"/>
              <a:t>HOMCIDE:7Y</a:t>
            </a:r>
            <a:r>
              <a:rPr lang="en-US" dirty="0"/>
              <a:t>   1</a:t>
            </a:r>
            <a:r>
              <a:rPr lang="en-US" baseline="30000" dirty="0"/>
              <a:t>st</a:t>
            </a:r>
            <a:r>
              <a:rPr lang="en-US" dirty="0"/>
              <a:t> Grade</a:t>
            </a:r>
          </a:p>
        </p:txBody>
      </p:sp>
      <p:pic>
        <p:nvPicPr>
          <p:cNvPr id="66" name="Picture 6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196190" y="4355082"/>
            <a:ext cx="449676" cy="278862"/>
          </a:xfrm>
          <a:prstGeom prst="rect">
            <a:avLst/>
          </a:prstGeom>
        </p:spPr>
      </p:pic>
      <p:pic>
        <p:nvPicPr>
          <p:cNvPr id="67" name="Picture 66"/>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694090" y="4345089"/>
            <a:ext cx="480524" cy="297992"/>
          </a:xfrm>
          <a:prstGeom prst="rect">
            <a:avLst/>
          </a:prstGeom>
        </p:spPr>
      </p:pic>
      <p:pic>
        <p:nvPicPr>
          <p:cNvPr id="68" name="Picture 6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282297" y="4355082"/>
            <a:ext cx="480524" cy="297992"/>
          </a:xfrm>
          <a:prstGeom prst="rect">
            <a:avLst/>
          </a:prstGeom>
        </p:spPr>
      </p:pic>
      <p:pic>
        <p:nvPicPr>
          <p:cNvPr id="70" name="Picture 69"/>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204103" y="3536748"/>
            <a:ext cx="753585" cy="501477"/>
          </a:xfrm>
          <a:prstGeom prst="rect">
            <a:avLst/>
          </a:prstGeom>
        </p:spPr>
      </p:pic>
      <p:pic>
        <p:nvPicPr>
          <p:cNvPr id="60" name="Picture 5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50193" y="3538818"/>
            <a:ext cx="876300" cy="876300"/>
          </a:xfrm>
          <a:prstGeom prst="rect">
            <a:avLst/>
          </a:prstGeom>
        </p:spPr>
      </p:pic>
      <p:pic>
        <p:nvPicPr>
          <p:cNvPr id="71" name="Picture 70"/>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10826451" y="4368674"/>
            <a:ext cx="480524" cy="297992"/>
          </a:xfrm>
          <a:prstGeom prst="rect">
            <a:avLst/>
          </a:prstGeom>
        </p:spPr>
      </p:pic>
      <p:pic>
        <p:nvPicPr>
          <p:cNvPr id="72" name="Picture 71"/>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213566" y="4703162"/>
            <a:ext cx="480524" cy="297992"/>
          </a:xfrm>
          <a:prstGeom prst="rect">
            <a:avLst/>
          </a:prstGeom>
        </p:spPr>
      </p:pic>
      <p:pic>
        <p:nvPicPr>
          <p:cNvPr id="73" name="Picture 72"/>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9717426" y="4712495"/>
            <a:ext cx="480524" cy="297992"/>
          </a:xfrm>
          <a:prstGeom prst="rect">
            <a:avLst/>
          </a:prstGeom>
        </p:spPr>
      </p:pic>
      <p:sp>
        <p:nvSpPr>
          <p:cNvPr id="74" name="Rectangle 73">
            <a:extLst>
              <a:ext uri="{FF2B5EF4-FFF2-40B4-BE49-F238E27FC236}">
                <a16:creationId xmlns:a16="http://schemas.microsoft.com/office/drawing/2014/main" id="{3DA681D3-BCF0-4F2C-8A20-611E37CF961A}"/>
              </a:ext>
            </a:extLst>
          </p:cNvPr>
          <p:cNvSpPr/>
          <p:nvPr/>
        </p:nvSpPr>
        <p:spPr>
          <a:xfrm flipV="1">
            <a:off x="9176869" y="4362035"/>
            <a:ext cx="2305381" cy="69958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TextBox 60"/>
          <p:cNvSpPr txBox="1"/>
          <p:nvPr/>
        </p:nvSpPr>
        <p:spPr>
          <a:xfrm>
            <a:off x="9163045" y="4117294"/>
            <a:ext cx="2228495" cy="253916"/>
          </a:xfrm>
          <a:prstGeom prst="rect">
            <a:avLst/>
          </a:prstGeom>
          <a:noFill/>
        </p:spPr>
        <p:txBody>
          <a:bodyPr wrap="none" rtlCol="0">
            <a:spAutoFit/>
          </a:bodyPr>
          <a:lstStyle/>
          <a:p>
            <a:r>
              <a:rPr lang="en-US" sz="1050" dirty="0"/>
              <a:t>DEA</a:t>
            </a:r>
            <a:r>
              <a:rPr lang="en-US" sz="1050" strike="sngStrike" dirty="0"/>
              <a:t>(</a:t>
            </a:r>
            <a:r>
              <a:rPr lang="en-US" sz="1050" strike="sngStrike" dirty="0" err="1"/>
              <a:t>Heion</a:t>
            </a:r>
            <a:r>
              <a:rPr lang="en-US" sz="1050" strike="sngStrike" dirty="0"/>
              <a:t>).</a:t>
            </a:r>
            <a:r>
              <a:rPr lang="en-US" sz="1050" dirty="0" err="1"/>
              <a:t>nonPolcieShippingLogical</a:t>
            </a:r>
            <a:endParaRPr lang="en-US" sz="1050" dirty="0"/>
          </a:p>
        </p:txBody>
      </p:sp>
      <p:sp>
        <p:nvSpPr>
          <p:cNvPr id="75" name="TextBox 74"/>
          <p:cNvSpPr txBox="1"/>
          <p:nvPr/>
        </p:nvSpPr>
        <p:spPr>
          <a:xfrm>
            <a:off x="2780989" y="3839275"/>
            <a:ext cx="2621872" cy="369332"/>
          </a:xfrm>
          <a:prstGeom prst="rect">
            <a:avLst/>
          </a:prstGeom>
          <a:noFill/>
        </p:spPr>
        <p:txBody>
          <a:bodyPr wrap="none" rtlCol="0">
            <a:spAutoFit/>
          </a:bodyPr>
          <a:lstStyle/>
          <a:p>
            <a:r>
              <a:rPr lang="en-US" dirty="0" err="1"/>
              <a:t>NAVY.</a:t>
            </a:r>
            <a:r>
              <a:rPr lang="en-US" sz="800" strike="sngStrike" dirty="0" err="1"/>
              <a:t>phil</a:t>
            </a:r>
            <a:r>
              <a:rPr lang="en-US" dirty="0" err="1"/>
              <a:t>.JFK.MLK</a:t>
            </a:r>
            <a:r>
              <a:rPr lang="en-US" sz="800" strike="sngStrike" dirty="0"/>
              <a:t>(</a:t>
            </a:r>
            <a:r>
              <a:rPr lang="en-US" sz="800" strike="sngStrike" dirty="0" err="1"/>
              <a:t>tatto</a:t>
            </a:r>
            <a:r>
              <a:rPr lang="en-US" sz="800" strike="sngStrike" dirty="0"/>
              <a:t>, </a:t>
            </a:r>
            <a:r>
              <a:rPr lang="en-US" sz="800" strike="sngStrike" dirty="0" err="1"/>
              <a:t>ghoho</a:t>
            </a:r>
            <a:r>
              <a:rPr lang="en-US" sz="800" strike="sngStrike" dirty="0"/>
              <a:t>(tattoo))</a:t>
            </a:r>
          </a:p>
        </p:txBody>
      </p:sp>
      <p:pic>
        <p:nvPicPr>
          <p:cNvPr id="76" name="Picture 75"/>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668562" y="3506982"/>
            <a:ext cx="899400" cy="899400"/>
          </a:xfrm>
          <a:prstGeom prst="rect">
            <a:avLst/>
          </a:prstGeom>
        </p:spPr>
      </p:pic>
      <p:pic>
        <p:nvPicPr>
          <p:cNvPr id="77" name="Picture 76"/>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176869" y="5132390"/>
            <a:ext cx="651724" cy="433693"/>
          </a:xfrm>
          <a:prstGeom prst="rect">
            <a:avLst/>
          </a:prstGeom>
        </p:spPr>
      </p:pic>
      <p:pic>
        <p:nvPicPr>
          <p:cNvPr id="78" name="Picture 77"/>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875728" y="5136120"/>
            <a:ext cx="608421" cy="416507"/>
          </a:xfrm>
          <a:prstGeom prst="rect">
            <a:avLst/>
          </a:prstGeom>
        </p:spPr>
      </p:pic>
      <p:cxnSp>
        <p:nvCxnSpPr>
          <p:cNvPr id="80" name="Straight Connector 79"/>
          <p:cNvCxnSpPr/>
          <p:nvPr/>
        </p:nvCxnSpPr>
        <p:spPr>
          <a:xfrm flipV="1">
            <a:off x="9244118" y="4996220"/>
            <a:ext cx="470194" cy="895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9957688" y="5018113"/>
            <a:ext cx="626516" cy="742607"/>
          </a:xfrm>
          <a:prstGeom prst="line">
            <a:avLst/>
          </a:prstGeom>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3DA681D3-BCF0-4F2C-8A20-611E37CF961A}"/>
              </a:ext>
            </a:extLst>
          </p:cNvPr>
          <p:cNvSpPr/>
          <p:nvPr/>
        </p:nvSpPr>
        <p:spPr>
          <a:xfrm flipV="1">
            <a:off x="9181478" y="5093994"/>
            <a:ext cx="2305381" cy="53299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84" name="Picture 83"/>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0404974" y="3624040"/>
            <a:ext cx="527654" cy="351130"/>
          </a:xfrm>
          <a:prstGeom prst="rect">
            <a:avLst/>
          </a:prstGeom>
        </p:spPr>
      </p:pic>
      <p:cxnSp>
        <p:nvCxnSpPr>
          <p:cNvPr id="86" name="Straight Connector 85"/>
          <p:cNvCxnSpPr/>
          <p:nvPr/>
        </p:nvCxnSpPr>
        <p:spPr>
          <a:xfrm>
            <a:off x="10174614" y="3624040"/>
            <a:ext cx="1120304" cy="332642"/>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9823044" y="3388026"/>
            <a:ext cx="3146952" cy="369332"/>
          </a:xfrm>
          <a:prstGeom prst="rect">
            <a:avLst/>
          </a:prstGeom>
          <a:noFill/>
        </p:spPr>
        <p:txBody>
          <a:bodyPr wrap="none" rtlCol="0">
            <a:spAutoFit/>
          </a:bodyPr>
          <a:lstStyle/>
          <a:p>
            <a:r>
              <a:rPr lang="en-US" dirty="0" err="1"/>
              <a:t>VIRGIINA.</a:t>
            </a:r>
            <a:r>
              <a:rPr lang="en-US" sz="800" strike="sngStrike" dirty="0" err="1"/>
              <a:t>level</a:t>
            </a:r>
            <a:r>
              <a:rPr lang="en-US" dirty="0" err="1"/>
              <a:t>.VIRIGN.MARY.CPVA</a:t>
            </a:r>
            <a:endParaRPr lang="en-US" dirty="0"/>
          </a:p>
        </p:txBody>
      </p:sp>
      <p:sp>
        <p:nvSpPr>
          <p:cNvPr id="88" name="Rectangle 87">
            <a:extLst>
              <a:ext uri="{FF2B5EF4-FFF2-40B4-BE49-F238E27FC236}">
                <a16:creationId xmlns:a16="http://schemas.microsoft.com/office/drawing/2014/main" id="{3DA681D3-BCF0-4F2C-8A20-611E37CF961A}"/>
              </a:ext>
            </a:extLst>
          </p:cNvPr>
          <p:cNvSpPr/>
          <p:nvPr/>
        </p:nvSpPr>
        <p:spPr>
          <a:xfrm flipV="1">
            <a:off x="10347313" y="3667506"/>
            <a:ext cx="585315" cy="35978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9" name="TextBox 88"/>
          <p:cNvSpPr txBox="1"/>
          <p:nvPr/>
        </p:nvSpPr>
        <p:spPr>
          <a:xfrm>
            <a:off x="10904608" y="3646242"/>
            <a:ext cx="2018501" cy="215444"/>
          </a:xfrm>
          <a:prstGeom prst="rect">
            <a:avLst/>
          </a:prstGeom>
          <a:noFill/>
        </p:spPr>
        <p:txBody>
          <a:bodyPr wrap="none" rtlCol="0">
            <a:spAutoFit/>
          </a:bodyPr>
          <a:lstStyle/>
          <a:p>
            <a:r>
              <a:rPr lang="en-US" sz="800" dirty="0" err="1"/>
              <a:t>Ibm.damielr.partner.profils.christian</a:t>
            </a:r>
            <a:r>
              <a:rPr lang="en-US" sz="800" dirty="0"/>
              <a:t> frankly</a:t>
            </a:r>
          </a:p>
        </p:txBody>
      </p:sp>
      <p:sp>
        <p:nvSpPr>
          <p:cNvPr id="90" name="TextBox 89"/>
          <p:cNvSpPr txBox="1"/>
          <p:nvPr/>
        </p:nvSpPr>
        <p:spPr>
          <a:xfrm>
            <a:off x="588043" y="5626972"/>
            <a:ext cx="2240678" cy="369332"/>
          </a:xfrm>
          <a:prstGeom prst="rect">
            <a:avLst/>
          </a:prstGeom>
          <a:noFill/>
        </p:spPr>
        <p:txBody>
          <a:bodyPr wrap="none" rtlCol="0">
            <a:spAutoFit/>
          </a:bodyPr>
          <a:lstStyle/>
          <a:p>
            <a:r>
              <a:rPr lang="en-US" dirty="0"/>
              <a:t>1996 HOMCIDE:JESUS</a:t>
            </a:r>
          </a:p>
        </p:txBody>
      </p:sp>
      <p:cxnSp>
        <p:nvCxnSpPr>
          <p:cNvPr id="95" name="Straight Arrow Connector 94"/>
          <p:cNvCxnSpPr>
            <a:stCxn id="57" idx="0"/>
          </p:cNvCxnSpPr>
          <p:nvPr/>
        </p:nvCxnSpPr>
        <p:spPr>
          <a:xfrm>
            <a:off x="2873355" y="5760720"/>
            <a:ext cx="672478" cy="453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3577032" y="5626972"/>
            <a:ext cx="1120050" cy="369332"/>
          </a:xfrm>
          <a:prstGeom prst="rect">
            <a:avLst/>
          </a:prstGeom>
          <a:noFill/>
        </p:spPr>
        <p:txBody>
          <a:bodyPr wrap="none" rtlCol="0">
            <a:spAutoFit/>
          </a:bodyPr>
          <a:lstStyle/>
          <a:p>
            <a:r>
              <a:rPr lang="en-US" dirty="0"/>
              <a:t>IPX </a:t>
            </a:r>
            <a:r>
              <a:rPr lang="en-US" sz="800" strike="sngStrike" dirty="0"/>
              <a:t>Christian </a:t>
            </a:r>
            <a:r>
              <a:rPr lang="en-US" sz="800" strike="sngStrike" dirty="0" err="1"/>
              <a:t>nees</a:t>
            </a:r>
            <a:endParaRPr lang="en-US" sz="800" strike="sngStrike" dirty="0"/>
          </a:p>
        </p:txBody>
      </p:sp>
      <p:sp>
        <p:nvSpPr>
          <p:cNvPr id="97" name="TextBox 96"/>
          <p:cNvSpPr txBox="1"/>
          <p:nvPr/>
        </p:nvSpPr>
        <p:spPr>
          <a:xfrm>
            <a:off x="4603383" y="5662481"/>
            <a:ext cx="505267" cy="369332"/>
          </a:xfrm>
          <a:prstGeom prst="rect">
            <a:avLst/>
          </a:prstGeom>
          <a:noFill/>
        </p:spPr>
        <p:txBody>
          <a:bodyPr wrap="none" rtlCol="0">
            <a:spAutoFit/>
          </a:bodyPr>
          <a:lstStyle/>
          <a:p>
            <a:r>
              <a:rPr lang="en-US" strike="sngStrike" dirty="0" err="1"/>
              <a:t>tbd</a:t>
            </a:r>
            <a:endParaRPr lang="en-US" strike="sngStrike" dirty="0"/>
          </a:p>
        </p:txBody>
      </p:sp>
      <p:pic>
        <p:nvPicPr>
          <p:cNvPr id="98" name="Picture 97"/>
          <p:cNvPicPr>
            <a:picLocks noChangeAspect="1"/>
          </p:cNvPicPr>
          <p:nvPr/>
        </p:nvPicPr>
        <p:blipFill>
          <a:blip r:embed="rId19"/>
          <a:stretch>
            <a:fillRect/>
          </a:stretch>
        </p:blipFill>
        <p:spPr>
          <a:xfrm>
            <a:off x="2709856" y="1843479"/>
            <a:ext cx="1035667" cy="755757"/>
          </a:xfrm>
          <a:prstGeom prst="rect">
            <a:avLst/>
          </a:prstGeom>
        </p:spPr>
      </p:pic>
      <p:pic>
        <p:nvPicPr>
          <p:cNvPr id="99" name="Picture 98"/>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5587392" y="2171770"/>
            <a:ext cx="584809" cy="327493"/>
          </a:xfrm>
          <a:prstGeom prst="rect">
            <a:avLst/>
          </a:prstGeom>
        </p:spPr>
      </p:pic>
      <p:sp>
        <p:nvSpPr>
          <p:cNvPr id="100" name="TextBox 99"/>
          <p:cNvSpPr txBox="1"/>
          <p:nvPr/>
        </p:nvSpPr>
        <p:spPr>
          <a:xfrm>
            <a:off x="5664706" y="1957684"/>
            <a:ext cx="4412955" cy="923330"/>
          </a:xfrm>
          <a:prstGeom prst="rect">
            <a:avLst/>
          </a:prstGeom>
          <a:noFill/>
        </p:spPr>
        <p:txBody>
          <a:bodyPr wrap="square" rtlCol="0">
            <a:spAutoFit/>
          </a:bodyPr>
          <a:lstStyle/>
          <a:p>
            <a:r>
              <a:rPr lang="en-US" dirty="0"/>
              <a:t>2000 </a:t>
            </a:r>
          </a:p>
          <a:p>
            <a:r>
              <a:rPr lang="en-US" dirty="0"/>
              <a:t>WAR</a:t>
            </a:r>
            <a:r>
              <a:rPr lang="en-US" sz="800" strike="sngStrike" dirty="0"/>
              <a:t>(3x, size</a:t>
            </a:r>
            <a:r>
              <a:rPr lang="en-US" dirty="0"/>
              <a:t>)</a:t>
            </a:r>
          </a:p>
          <a:p>
            <a:r>
              <a:rPr lang="en-US" dirty="0"/>
              <a:t>CHECKPONT CHALRIE</a:t>
            </a:r>
            <a:r>
              <a:rPr lang="en-US" sz="800" strike="sngStrike" dirty="0"/>
              <a:t>(</a:t>
            </a:r>
            <a:r>
              <a:rPr lang="en-US" sz="800" strike="sngStrike" dirty="0" err="1"/>
              <a:t>Ibm</a:t>
            </a:r>
            <a:r>
              <a:rPr lang="en-US" sz="800" strike="sngStrike" dirty="0"/>
              <a:t> </a:t>
            </a:r>
            <a:r>
              <a:rPr lang="en-US" sz="800" strike="sngStrike" dirty="0" err="1"/>
              <a:t>cashregister</a:t>
            </a:r>
            <a:r>
              <a:rPr lang="en-US" dirty="0"/>
              <a:t>)</a:t>
            </a:r>
          </a:p>
        </p:txBody>
      </p:sp>
      <p:pic>
        <p:nvPicPr>
          <p:cNvPr id="101" name="Picture 100"/>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5539374" y="2179626"/>
            <a:ext cx="357369" cy="237813"/>
          </a:xfrm>
          <a:prstGeom prst="rect">
            <a:avLst/>
          </a:prstGeom>
        </p:spPr>
      </p:pic>
      <p:sp>
        <p:nvSpPr>
          <p:cNvPr id="29" name="Rectangle 28">
            <a:extLst>
              <a:ext uri="{FF2B5EF4-FFF2-40B4-BE49-F238E27FC236}">
                <a16:creationId xmlns:a16="http://schemas.microsoft.com/office/drawing/2014/main" id="{3DA681D3-BCF0-4F2C-8A20-611E37CF961A}"/>
              </a:ext>
            </a:extLst>
          </p:cNvPr>
          <p:cNvSpPr/>
          <p:nvPr/>
        </p:nvSpPr>
        <p:spPr>
          <a:xfrm flipV="1">
            <a:off x="1707503" y="1260055"/>
            <a:ext cx="9691823" cy="142403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25" name="Picture 24"/>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07235" y="1241867"/>
            <a:ext cx="696001" cy="696001"/>
          </a:xfrm>
          <a:prstGeom prst="rect">
            <a:avLst/>
          </a:prstGeom>
        </p:spPr>
      </p:pic>
      <p:sp>
        <p:nvSpPr>
          <p:cNvPr id="42" name="TextBox 41"/>
          <p:cNvSpPr txBox="1"/>
          <p:nvPr/>
        </p:nvSpPr>
        <p:spPr>
          <a:xfrm>
            <a:off x="2780989" y="1476663"/>
            <a:ext cx="5549917" cy="369332"/>
          </a:xfrm>
          <a:prstGeom prst="rect">
            <a:avLst/>
          </a:prstGeom>
          <a:noFill/>
        </p:spPr>
        <p:txBody>
          <a:bodyPr wrap="none" rtlCol="0">
            <a:spAutoFit/>
          </a:bodyPr>
          <a:lstStyle/>
          <a:p>
            <a:r>
              <a:rPr lang="en-US" dirty="0"/>
              <a:t>G..</a:t>
            </a:r>
            <a:r>
              <a:rPr lang="en-US" dirty="0" err="1"/>
              <a:t>GOD.Gov.Schw.JOESPHE.JOEHPSE</a:t>
            </a:r>
            <a:r>
              <a:rPr lang="en-US" dirty="0"/>
              <a:t>(VIRGIN.MARY).CPVA</a:t>
            </a:r>
          </a:p>
        </p:txBody>
      </p:sp>
      <p:sp>
        <p:nvSpPr>
          <p:cNvPr id="102" name="TextBox 101"/>
          <p:cNvSpPr txBox="1"/>
          <p:nvPr/>
        </p:nvSpPr>
        <p:spPr>
          <a:xfrm>
            <a:off x="3622032" y="1814337"/>
            <a:ext cx="2313454" cy="215444"/>
          </a:xfrm>
          <a:prstGeom prst="rect">
            <a:avLst/>
          </a:prstGeom>
          <a:noFill/>
        </p:spPr>
        <p:txBody>
          <a:bodyPr wrap="none" rtlCol="0">
            <a:spAutoFit/>
          </a:bodyPr>
          <a:lstStyle/>
          <a:p>
            <a:r>
              <a:rPr lang="en-US" sz="800" dirty="0"/>
              <a:t>2014 ATOMCLOIM(</a:t>
            </a:r>
            <a:r>
              <a:rPr lang="en-US" sz="800" strike="sngStrike" dirty="0"/>
              <a:t>1MIO</a:t>
            </a:r>
            <a:r>
              <a:rPr lang="en-US" sz="800" dirty="0"/>
              <a:t>.CPVA v2.FB:KIDNAPING[])</a:t>
            </a:r>
          </a:p>
        </p:txBody>
      </p:sp>
      <p:sp>
        <p:nvSpPr>
          <p:cNvPr id="103" name="Rectangle 102">
            <a:extLst>
              <a:ext uri="{FF2B5EF4-FFF2-40B4-BE49-F238E27FC236}">
                <a16:creationId xmlns:a16="http://schemas.microsoft.com/office/drawing/2014/main" id="{3DA681D3-BCF0-4F2C-8A20-611E37CF961A}"/>
              </a:ext>
            </a:extLst>
          </p:cNvPr>
          <p:cNvSpPr/>
          <p:nvPr/>
        </p:nvSpPr>
        <p:spPr>
          <a:xfrm flipV="1">
            <a:off x="76201" y="899383"/>
            <a:ext cx="12192000" cy="598005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itle 2"/>
          <p:cNvSpPr>
            <a:spLocks noGrp="1"/>
          </p:cNvSpPr>
          <p:nvPr>
            <p:ph type="title"/>
          </p:nvPr>
        </p:nvSpPr>
        <p:spPr>
          <a:xfrm>
            <a:off x="5337956" y="405813"/>
            <a:ext cx="2142554" cy="1325563"/>
          </a:xfrm>
        </p:spPr>
        <p:txBody>
          <a:bodyPr>
            <a:normAutofit/>
          </a:bodyPr>
          <a:lstStyle/>
          <a:p>
            <a:r>
              <a:rPr lang="en-US" sz="1000" dirty="0"/>
              <a:t>HOMICIDE: Aggregate</a:t>
            </a:r>
          </a:p>
        </p:txBody>
      </p:sp>
    </p:spTree>
    <p:extLst>
      <p:ext uri="{BB962C8B-B14F-4D97-AF65-F5344CB8AC3E}">
        <p14:creationId xmlns:p14="http://schemas.microsoft.com/office/powerpoint/2010/main" val="3624729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81"/>
          <p:cNvSpPr/>
          <p:nvPr/>
        </p:nvSpPr>
        <p:spPr>
          <a:xfrm>
            <a:off x="3229844" y="6125873"/>
            <a:ext cx="2325958" cy="369332"/>
          </a:xfrm>
          <a:prstGeom prst="rect">
            <a:avLst/>
          </a:prstGeom>
        </p:spPr>
        <p:txBody>
          <a:bodyPr wrap="none">
            <a:spAutoFit/>
          </a:bodyPr>
          <a:lstStyle/>
          <a:p>
            <a:r>
              <a:rPr lang="en-US" strike="sngStrike" dirty="0" err="1"/>
              <a:t>github,phil</a:t>
            </a:r>
            <a:r>
              <a:rPr lang="en-US" strike="sngStrike" dirty="0"/>
              <a:t>/</a:t>
            </a:r>
            <a:r>
              <a:rPr lang="en-US" strike="sngStrike" dirty="0" err="1"/>
              <a:t>kim</a:t>
            </a:r>
            <a:r>
              <a:rPr lang="en-US" strike="sngStrike" dirty="0"/>
              <a:t>  </a:t>
            </a:r>
            <a:r>
              <a:rPr lang="en-US" strike="sngStrike" dirty="0" err="1"/>
              <a:t>gocart</a:t>
            </a:r>
            <a:endParaRPr lang="en-US" strike="sngStrik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378" y="1396659"/>
            <a:ext cx="770012" cy="1045301"/>
          </a:xfrm>
          <a:prstGeom prst="rect">
            <a:avLst/>
          </a:prstGeom>
        </p:spPr>
      </p:pic>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924749" y="1971427"/>
            <a:ext cx="335125" cy="608510"/>
          </a:xfrm>
          <a:prstGeom prst="rect">
            <a:avLst/>
          </a:prstGeom>
        </p:spPr>
      </p:pic>
      <p:cxnSp>
        <p:nvCxnSpPr>
          <p:cNvPr id="8" name="Straight Connector 7"/>
          <p:cNvCxnSpPr/>
          <p:nvPr/>
        </p:nvCxnSpPr>
        <p:spPr>
          <a:xfrm flipV="1">
            <a:off x="1776548" y="1814672"/>
            <a:ext cx="748685" cy="765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889378" y="1226844"/>
            <a:ext cx="770012" cy="1353093"/>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2" name="Rectangle 11">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13" name="Rectangle 12">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14" name="TextBox 13"/>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sp>
        <p:nvSpPr>
          <p:cNvPr id="17" name="Rectangle 16">
            <a:extLst>
              <a:ext uri="{FF2B5EF4-FFF2-40B4-BE49-F238E27FC236}">
                <a16:creationId xmlns:a16="http://schemas.microsoft.com/office/drawing/2014/main" id="{3DA681D3-BCF0-4F2C-8A20-611E37CF961A}"/>
              </a:ext>
            </a:extLst>
          </p:cNvPr>
          <p:cNvSpPr/>
          <p:nvPr/>
        </p:nvSpPr>
        <p:spPr>
          <a:xfrm flipV="1">
            <a:off x="839983" y="1207293"/>
            <a:ext cx="1026187" cy="142403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Rectangle 17">
            <a:extLst>
              <a:ext uri="{FF2B5EF4-FFF2-40B4-BE49-F238E27FC236}">
                <a16:creationId xmlns:a16="http://schemas.microsoft.com/office/drawing/2014/main" id="{3DA681D3-BCF0-4F2C-8A20-611E37CF961A}"/>
              </a:ext>
            </a:extLst>
          </p:cNvPr>
          <p:cNvSpPr/>
          <p:nvPr/>
        </p:nvSpPr>
        <p:spPr>
          <a:xfrm flipV="1">
            <a:off x="1866171" y="1867920"/>
            <a:ext cx="393704" cy="76340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1" name="Straight Connector 20"/>
          <p:cNvCxnSpPr>
            <a:endCxn id="17" idx="2"/>
          </p:cNvCxnSpPr>
          <p:nvPr/>
        </p:nvCxnSpPr>
        <p:spPr>
          <a:xfrm flipV="1">
            <a:off x="889378" y="1207293"/>
            <a:ext cx="463699" cy="973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1924749" y="1867920"/>
            <a:ext cx="335125" cy="712017"/>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3DA681D3-BCF0-4F2C-8A20-611E37CF961A}"/>
              </a:ext>
            </a:extLst>
          </p:cNvPr>
          <p:cNvSpPr/>
          <p:nvPr/>
        </p:nvSpPr>
        <p:spPr>
          <a:xfrm flipV="1">
            <a:off x="162838" y="1191373"/>
            <a:ext cx="11837641" cy="142403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TextBox 5"/>
          <p:cNvSpPr txBox="1"/>
          <p:nvPr/>
        </p:nvSpPr>
        <p:spPr>
          <a:xfrm>
            <a:off x="2717074" y="1971427"/>
            <a:ext cx="2047355" cy="369332"/>
          </a:xfrm>
          <a:prstGeom prst="rect">
            <a:avLst/>
          </a:prstGeom>
          <a:noFill/>
        </p:spPr>
        <p:txBody>
          <a:bodyPr wrap="none" rtlCol="0">
            <a:spAutoFit/>
          </a:bodyPr>
          <a:lstStyle/>
          <a:p>
            <a:r>
              <a:rPr lang="en-US" dirty="0"/>
              <a:t>HOMCIDE:IS-A-BELL</a:t>
            </a:r>
          </a:p>
        </p:txBody>
      </p:sp>
      <p:sp>
        <p:nvSpPr>
          <p:cNvPr id="19" name="Rectangle 18"/>
          <p:cNvSpPr/>
          <p:nvPr/>
        </p:nvSpPr>
        <p:spPr>
          <a:xfrm>
            <a:off x="4702464" y="1945165"/>
            <a:ext cx="783772" cy="47053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JOEL</a:t>
            </a:r>
          </a:p>
        </p:txBody>
      </p:sp>
      <p:pic>
        <p:nvPicPr>
          <p:cNvPr id="25" name="Picture 24"/>
          <p:cNvPicPr>
            <a:picLocks noChangeAspect="1"/>
          </p:cNvPicPr>
          <p:nvPr/>
        </p:nvPicPr>
        <p:blipFill>
          <a:blip r:embed="rId4"/>
          <a:stretch>
            <a:fillRect/>
          </a:stretch>
        </p:blipFill>
        <p:spPr>
          <a:xfrm>
            <a:off x="3463976" y="3944863"/>
            <a:ext cx="1607924" cy="1138708"/>
          </a:xfrm>
          <a:prstGeom prst="rect">
            <a:avLst/>
          </a:prstGeom>
        </p:spPr>
      </p:pic>
      <p:sp>
        <p:nvSpPr>
          <p:cNvPr id="26" name="TextBox 25"/>
          <p:cNvSpPr txBox="1"/>
          <p:nvPr/>
        </p:nvSpPr>
        <p:spPr>
          <a:xfrm>
            <a:off x="1121227" y="2615405"/>
            <a:ext cx="6999480" cy="2215991"/>
          </a:xfrm>
          <a:prstGeom prst="rect">
            <a:avLst/>
          </a:prstGeom>
          <a:noFill/>
        </p:spPr>
        <p:txBody>
          <a:bodyPr wrap="none" rtlCol="0">
            <a:spAutoFit/>
          </a:bodyPr>
          <a:lstStyle/>
          <a:p>
            <a:r>
              <a:rPr lang="en-US" dirty="0"/>
              <a:t>2000 	</a:t>
            </a:r>
            <a:r>
              <a:rPr lang="en-US" dirty="0" err="1"/>
              <a:t>WAR.</a:t>
            </a:r>
            <a:r>
              <a:rPr lang="en-US" sz="900" strike="sngStrike" dirty="0" err="1"/>
              <a:t>marx</a:t>
            </a:r>
            <a:r>
              <a:rPr lang="en-US" sz="900" strike="sngStrike" dirty="0"/>
              <a:t>(b10)</a:t>
            </a:r>
          </a:p>
          <a:p>
            <a:r>
              <a:rPr lang="en-US" sz="6000" b="1" dirty="0"/>
              <a:t>9/11 September 11</a:t>
            </a:r>
            <a:r>
              <a:rPr lang="en-US" sz="6000" b="1" baseline="30000" dirty="0"/>
              <a:t>th</a:t>
            </a:r>
            <a:endParaRPr lang="en-US" sz="6000" b="1" dirty="0"/>
          </a:p>
          <a:p>
            <a:endParaRPr lang="en-US" sz="6000" b="1" dirty="0"/>
          </a:p>
        </p:txBody>
      </p:sp>
      <p:sp>
        <p:nvSpPr>
          <p:cNvPr id="27" name="TextBox 26"/>
          <p:cNvSpPr txBox="1"/>
          <p:nvPr/>
        </p:nvSpPr>
        <p:spPr>
          <a:xfrm>
            <a:off x="1159070" y="4088356"/>
            <a:ext cx="1810817" cy="369332"/>
          </a:xfrm>
          <a:prstGeom prst="rect">
            <a:avLst/>
          </a:prstGeom>
          <a:noFill/>
        </p:spPr>
        <p:txBody>
          <a:bodyPr wrap="none" rtlCol="0">
            <a:spAutoFit/>
          </a:bodyPr>
          <a:lstStyle/>
          <a:p>
            <a:r>
              <a:rPr lang="en-US" dirty="0"/>
              <a:t>2001 </a:t>
            </a:r>
            <a:r>
              <a:rPr lang="en-US" dirty="0" err="1"/>
              <a:t>Hebelstrase</a:t>
            </a:r>
            <a:endParaRPr lang="en-US" dirty="0"/>
          </a:p>
        </p:txBody>
      </p:sp>
      <p:sp>
        <p:nvSpPr>
          <p:cNvPr id="29" name="Rectangle 28"/>
          <p:cNvSpPr/>
          <p:nvPr/>
        </p:nvSpPr>
        <p:spPr>
          <a:xfrm>
            <a:off x="5699342" y="4722312"/>
            <a:ext cx="417856" cy="36125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a:xfrm>
            <a:off x="5532407" y="3944863"/>
            <a:ext cx="751726" cy="777449"/>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512258" y="4692900"/>
            <a:ext cx="417856" cy="36125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a:xfrm>
            <a:off x="6365824" y="4023517"/>
            <a:ext cx="751726" cy="777449"/>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flipV="1">
            <a:off x="3131507" y="3820438"/>
            <a:ext cx="2204581" cy="1415441"/>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62964" y="3931022"/>
            <a:ext cx="561871" cy="844341"/>
          </a:xfrm>
          <a:prstGeom prst="rect">
            <a:avLst/>
          </a:prstGeom>
        </p:spPr>
      </p:pic>
      <p:sp>
        <p:nvSpPr>
          <p:cNvPr id="35" name="Rectangle 34">
            <a:extLst>
              <a:ext uri="{FF2B5EF4-FFF2-40B4-BE49-F238E27FC236}">
                <a16:creationId xmlns:a16="http://schemas.microsoft.com/office/drawing/2014/main" id="{3DA681D3-BCF0-4F2C-8A20-611E37CF961A}"/>
              </a:ext>
            </a:extLst>
          </p:cNvPr>
          <p:cNvSpPr/>
          <p:nvPr/>
        </p:nvSpPr>
        <p:spPr>
          <a:xfrm flipV="1">
            <a:off x="8062964" y="3918611"/>
            <a:ext cx="579694" cy="94825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6" name="Picture 35"/>
          <p:cNvPicPr>
            <a:picLocks noChangeAspect="1"/>
          </p:cNvPicPr>
          <p:nvPr/>
        </p:nvPicPr>
        <p:blipFill>
          <a:blip r:embed="rId6"/>
          <a:stretch>
            <a:fillRect/>
          </a:stretch>
        </p:blipFill>
        <p:spPr>
          <a:xfrm>
            <a:off x="9326353" y="4059970"/>
            <a:ext cx="804634" cy="936375"/>
          </a:xfrm>
          <a:prstGeom prst="rect">
            <a:avLst/>
          </a:prstGeom>
        </p:spPr>
      </p:pic>
      <p:pic>
        <p:nvPicPr>
          <p:cNvPr id="38" name="Picture 37"/>
          <p:cNvPicPr>
            <a:picLocks noChangeAspect="1"/>
          </p:cNvPicPr>
          <p:nvPr/>
        </p:nvPicPr>
        <p:blipFill>
          <a:blip r:embed="rId7"/>
          <a:stretch>
            <a:fillRect/>
          </a:stretch>
        </p:blipFill>
        <p:spPr>
          <a:xfrm>
            <a:off x="10335545" y="4101080"/>
            <a:ext cx="1060777" cy="895265"/>
          </a:xfrm>
          <a:prstGeom prst="rect">
            <a:avLst/>
          </a:prstGeom>
        </p:spPr>
      </p:pic>
      <p:cxnSp>
        <p:nvCxnSpPr>
          <p:cNvPr id="40" name="Straight Connector 39"/>
          <p:cNvCxnSpPr/>
          <p:nvPr/>
        </p:nvCxnSpPr>
        <p:spPr>
          <a:xfrm>
            <a:off x="9068844" y="3918611"/>
            <a:ext cx="1453019" cy="1164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10130987" y="4101080"/>
            <a:ext cx="1869492" cy="982491"/>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751562" y="4457688"/>
            <a:ext cx="407508" cy="77819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159712" y="4453827"/>
            <a:ext cx="1890104" cy="7820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1447049" y="4561096"/>
            <a:ext cx="980910" cy="369332"/>
          </a:xfrm>
          <a:prstGeom prst="rect">
            <a:avLst/>
          </a:prstGeom>
          <a:noFill/>
        </p:spPr>
        <p:txBody>
          <a:bodyPr wrap="none" rtlCol="0">
            <a:spAutoFit/>
          </a:bodyPr>
          <a:lstStyle/>
          <a:p>
            <a:r>
              <a:rPr lang="en-US" dirty="0"/>
              <a:t>FRA-SFO</a:t>
            </a:r>
          </a:p>
        </p:txBody>
      </p:sp>
      <p:sp>
        <p:nvSpPr>
          <p:cNvPr id="46" name="Rectangle 45">
            <a:extLst>
              <a:ext uri="{FF2B5EF4-FFF2-40B4-BE49-F238E27FC236}">
                <a16:creationId xmlns:a16="http://schemas.microsoft.com/office/drawing/2014/main" id="{3DA681D3-BCF0-4F2C-8A20-611E37CF961A}"/>
              </a:ext>
            </a:extLst>
          </p:cNvPr>
          <p:cNvSpPr/>
          <p:nvPr/>
        </p:nvSpPr>
        <p:spPr>
          <a:xfrm flipV="1">
            <a:off x="162838" y="2734728"/>
            <a:ext cx="11783234" cy="26264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8" name="Straight Connector 47"/>
          <p:cNvCxnSpPr/>
          <p:nvPr/>
        </p:nvCxnSpPr>
        <p:spPr>
          <a:xfrm flipV="1">
            <a:off x="5336088" y="4283901"/>
            <a:ext cx="948045" cy="6465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6468938" y="4221271"/>
            <a:ext cx="645889" cy="7750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4110716" y="3695178"/>
            <a:ext cx="799186" cy="1235250"/>
          </a:xfrm>
          <a:prstGeom prst="line">
            <a:avLst/>
          </a:prstGeom>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87667" y="6267454"/>
            <a:ext cx="1277371" cy="429091"/>
          </a:xfrm>
          <a:prstGeom prst="rect">
            <a:avLst/>
          </a:prstGeom>
        </p:spPr>
      </p:pic>
      <p:cxnSp>
        <p:nvCxnSpPr>
          <p:cNvPr id="56" name="Straight Connector 55"/>
          <p:cNvCxnSpPr/>
          <p:nvPr/>
        </p:nvCxnSpPr>
        <p:spPr>
          <a:xfrm flipV="1">
            <a:off x="8062964" y="6037225"/>
            <a:ext cx="2272581" cy="767854"/>
          </a:xfrm>
          <a:prstGeom prst="line">
            <a:avLst/>
          </a:prstGeom>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3DA681D3-BCF0-4F2C-8A20-611E37CF961A}"/>
              </a:ext>
            </a:extLst>
          </p:cNvPr>
          <p:cNvSpPr/>
          <p:nvPr/>
        </p:nvSpPr>
        <p:spPr>
          <a:xfrm flipV="1">
            <a:off x="8602806" y="6261039"/>
            <a:ext cx="1528182" cy="43550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8" name="TextBox 57"/>
          <p:cNvSpPr txBox="1"/>
          <p:nvPr/>
        </p:nvSpPr>
        <p:spPr>
          <a:xfrm>
            <a:off x="7528142" y="6363222"/>
            <a:ext cx="859531" cy="369332"/>
          </a:xfrm>
          <a:prstGeom prst="rect">
            <a:avLst/>
          </a:prstGeom>
          <a:noFill/>
        </p:spPr>
        <p:txBody>
          <a:bodyPr wrap="none" rtlCol="0">
            <a:spAutoFit/>
          </a:bodyPr>
          <a:lstStyle/>
          <a:p>
            <a:r>
              <a:rPr lang="en-US" dirty="0"/>
              <a:t>1994/5</a:t>
            </a:r>
          </a:p>
        </p:txBody>
      </p:sp>
      <p:sp>
        <p:nvSpPr>
          <p:cNvPr id="60" name="Rectangle 59"/>
          <p:cNvSpPr/>
          <p:nvPr/>
        </p:nvSpPr>
        <p:spPr>
          <a:xfrm>
            <a:off x="1689631" y="6093819"/>
            <a:ext cx="1538581" cy="3344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sp>
        <p:nvSpPr>
          <p:cNvPr id="61" name="Rectangle 60"/>
          <p:cNvSpPr/>
          <p:nvPr/>
        </p:nvSpPr>
        <p:spPr>
          <a:xfrm>
            <a:off x="1650638" y="6463151"/>
            <a:ext cx="1687428" cy="4761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INTERUPTS</a:t>
            </a:r>
          </a:p>
        </p:txBody>
      </p:sp>
      <p:sp>
        <p:nvSpPr>
          <p:cNvPr id="63" name="TextBox 62"/>
          <p:cNvSpPr txBox="1"/>
          <p:nvPr/>
        </p:nvSpPr>
        <p:spPr>
          <a:xfrm>
            <a:off x="1692017" y="6405805"/>
            <a:ext cx="1479892" cy="584775"/>
          </a:xfrm>
          <a:prstGeom prst="rect">
            <a:avLst/>
          </a:prstGeom>
          <a:noFill/>
        </p:spPr>
        <p:txBody>
          <a:bodyPr wrap="none" rtlCol="0">
            <a:spAutoFit/>
          </a:bodyPr>
          <a:lstStyle/>
          <a:p>
            <a:r>
              <a:rPr lang="en-US" sz="800" dirty="0"/>
              <a:t>JFK(HOMCIDE:HOOER(</a:t>
            </a:r>
            <a:r>
              <a:rPr lang="en-US" sz="800" dirty="0" err="1"/>
              <a:t>ibm</a:t>
            </a:r>
            <a:r>
              <a:rPr lang="en-US" sz="800" strike="sngStrike" dirty="0" err="1"/>
              <a:t>.LEE</a:t>
            </a:r>
            <a:r>
              <a:rPr lang="en-US" sz="800" dirty="0"/>
              <a:t>)</a:t>
            </a:r>
          </a:p>
          <a:p>
            <a:r>
              <a:rPr lang="en-US" sz="800" strike="sngStrike" dirty="0" err="1"/>
              <a:t>Gocart</a:t>
            </a:r>
            <a:endParaRPr lang="en-US" sz="800" strike="sngStrike" dirty="0"/>
          </a:p>
          <a:p>
            <a:r>
              <a:rPr lang="en-US" sz="800" dirty="0"/>
              <a:t>JFK</a:t>
            </a:r>
            <a:r>
              <a:rPr lang="en-US" sz="800" strike="sngStrike" dirty="0"/>
              <a:t>(</a:t>
            </a:r>
            <a:r>
              <a:rPr lang="en-US" sz="800" strike="sngStrike" dirty="0" err="1"/>
              <a:t>jp</a:t>
            </a:r>
            <a:r>
              <a:rPr lang="en-US" sz="800" strike="sngStrike" dirty="0"/>
              <a:t> </a:t>
            </a:r>
            <a:r>
              <a:rPr lang="en-US" sz="800" strike="sngStrike" dirty="0" err="1"/>
              <a:t>morgna,Jamie</a:t>
            </a:r>
            <a:r>
              <a:rPr lang="en-US" sz="800" strike="sngStrike" dirty="0"/>
              <a:t>)</a:t>
            </a:r>
          </a:p>
          <a:p>
            <a:r>
              <a:rPr lang="en-US" sz="800" strike="sngStrike" dirty="0" err="1"/>
              <a:t>gocart</a:t>
            </a:r>
            <a:endParaRPr lang="en-US" sz="800" strike="sngStrike" dirty="0"/>
          </a:p>
        </p:txBody>
      </p:sp>
      <p:pic>
        <p:nvPicPr>
          <p:cNvPr id="64" name="Picture 63"/>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871464" y="5482676"/>
            <a:ext cx="534859" cy="534859"/>
          </a:xfrm>
          <a:prstGeom prst="rect">
            <a:avLst/>
          </a:prstGeom>
        </p:spPr>
      </p:pic>
      <p:pic>
        <p:nvPicPr>
          <p:cNvPr id="65" name="Picture 64"/>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1374662" y="5517201"/>
            <a:ext cx="290556" cy="405249"/>
          </a:xfrm>
          <a:prstGeom prst="rect">
            <a:avLst/>
          </a:prstGeom>
        </p:spPr>
      </p:pic>
      <p:cxnSp>
        <p:nvCxnSpPr>
          <p:cNvPr id="68" name="Straight Connector 67"/>
          <p:cNvCxnSpPr/>
          <p:nvPr/>
        </p:nvCxnSpPr>
        <p:spPr>
          <a:xfrm flipV="1">
            <a:off x="823126" y="5454685"/>
            <a:ext cx="820990" cy="50493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9" name="Rectangle 68"/>
          <p:cNvSpPr/>
          <p:nvPr/>
        </p:nvSpPr>
        <p:spPr>
          <a:xfrm>
            <a:off x="1776548" y="5425499"/>
            <a:ext cx="1273268" cy="13925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1776548" y="5594239"/>
            <a:ext cx="1204314" cy="3675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277490" y="5622104"/>
            <a:ext cx="160445" cy="300346"/>
          </a:xfrm>
          <a:prstGeom prst="rect">
            <a:avLst/>
          </a:prstGeom>
        </p:spPr>
      </p:pic>
      <p:pic>
        <p:nvPicPr>
          <p:cNvPr id="72" name="Picture 71"/>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496057" y="5504525"/>
            <a:ext cx="420987" cy="405249"/>
          </a:xfrm>
          <a:prstGeom prst="rect">
            <a:avLst/>
          </a:prstGeom>
        </p:spPr>
      </p:pic>
      <p:cxnSp>
        <p:nvCxnSpPr>
          <p:cNvPr id="73" name="Straight Connector 72"/>
          <p:cNvCxnSpPr/>
          <p:nvPr/>
        </p:nvCxnSpPr>
        <p:spPr>
          <a:xfrm flipV="1">
            <a:off x="449646" y="5393307"/>
            <a:ext cx="820990" cy="50493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159" y="5411834"/>
            <a:ext cx="486403" cy="486403"/>
          </a:xfrm>
          <a:prstGeom prst="rect">
            <a:avLst/>
          </a:prstGeom>
        </p:spPr>
      </p:pic>
      <p:sp>
        <p:nvSpPr>
          <p:cNvPr id="75" name="Rectangle 74">
            <a:extLst>
              <a:ext uri="{FF2B5EF4-FFF2-40B4-BE49-F238E27FC236}">
                <a16:creationId xmlns:a16="http://schemas.microsoft.com/office/drawing/2014/main" id="{3DA681D3-BCF0-4F2C-8A20-611E37CF961A}"/>
              </a:ext>
            </a:extLst>
          </p:cNvPr>
          <p:cNvSpPr/>
          <p:nvPr/>
        </p:nvSpPr>
        <p:spPr>
          <a:xfrm flipV="1">
            <a:off x="577321" y="5447782"/>
            <a:ext cx="1112310" cy="47895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76" name="Picture 7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6159" y="5924319"/>
            <a:ext cx="575378" cy="381466"/>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56521" y="6354319"/>
            <a:ext cx="361292" cy="450760"/>
          </a:xfrm>
          <a:prstGeom prst="rect">
            <a:avLst/>
          </a:prstGeom>
        </p:spPr>
      </p:pic>
      <p:cxnSp>
        <p:nvCxnSpPr>
          <p:cNvPr id="79" name="Straight Connector 78"/>
          <p:cNvCxnSpPr/>
          <p:nvPr/>
        </p:nvCxnSpPr>
        <p:spPr>
          <a:xfrm flipV="1">
            <a:off x="2104764" y="5645772"/>
            <a:ext cx="432812" cy="252465"/>
          </a:xfrm>
          <a:prstGeom prst="line">
            <a:avLst/>
          </a:prstGeom>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DA681D3-BCF0-4F2C-8A20-611E37CF961A}"/>
              </a:ext>
            </a:extLst>
          </p:cNvPr>
          <p:cNvSpPr/>
          <p:nvPr/>
        </p:nvSpPr>
        <p:spPr>
          <a:xfrm flipV="1">
            <a:off x="1813630" y="5411834"/>
            <a:ext cx="1254149" cy="55480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1" name="Rectangle 80">
            <a:extLst>
              <a:ext uri="{FF2B5EF4-FFF2-40B4-BE49-F238E27FC236}">
                <a16:creationId xmlns:a16="http://schemas.microsoft.com/office/drawing/2014/main" id="{3DA681D3-BCF0-4F2C-8A20-611E37CF961A}"/>
              </a:ext>
            </a:extLst>
          </p:cNvPr>
          <p:cNvSpPr/>
          <p:nvPr/>
        </p:nvSpPr>
        <p:spPr>
          <a:xfrm flipV="1">
            <a:off x="507718" y="5431058"/>
            <a:ext cx="11379846" cy="148656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TextBox 61"/>
          <p:cNvSpPr txBox="1"/>
          <p:nvPr/>
        </p:nvSpPr>
        <p:spPr>
          <a:xfrm>
            <a:off x="3338066" y="6470640"/>
            <a:ext cx="5027979" cy="369332"/>
          </a:xfrm>
          <a:prstGeom prst="rect">
            <a:avLst/>
          </a:prstGeom>
          <a:noFill/>
        </p:spPr>
        <p:txBody>
          <a:bodyPr wrap="none" rtlCol="0">
            <a:spAutoFit/>
          </a:bodyPr>
          <a:lstStyle/>
          <a:p>
            <a:r>
              <a:rPr lang="en-US" b="1" dirty="0"/>
              <a:t>IMPORT</a:t>
            </a:r>
            <a:r>
              <a:rPr lang="en-US" dirty="0"/>
              <a:t> </a:t>
            </a:r>
            <a:r>
              <a:rPr lang="en-US" sz="800" strike="sngStrike" dirty="0" err="1"/>
              <a:t>ibm.damiler.accnetuer.touch.greenstamps</a:t>
            </a:r>
            <a:r>
              <a:rPr lang="en-US" dirty="0"/>
              <a:t>	HOMCE:LUX:LV </a:t>
            </a:r>
            <a:r>
              <a:rPr lang="en-US" strike="sngStrike" dirty="0" err="1"/>
              <a:t>gocart</a:t>
            </a:r>
            <a:endParaRPr lang="en-US" strike="sngStrike" dirty="0"/>
          </a:p>
        </p:txBody>
      </p:sp>
      <p:sp>
        <p:nvSpPr>
          <p:cNvPr id="53" name="TextBox 52"/>
          <p:cNvSpPr txBox="1"/>
          <p:nvPr/>
        </p:nvSpPr>
        <p:spPr>
          <a:xfrm>
            <a:off x="2035443" y="5772246"/>
            <a:ext cx="10318017" cy="369332"/>
          </a:xfrm>
          <a:prstGeom prst="rect">
            <a:avLst/>
          </a:prstGeom>
          <a:noFill/>
        </p:spPr>
        <p:txBody>
          <a:bodyPr wrap="none" rtlCol="0">
            <a:spAutoFit/>
          </a:bodyPr>
          <a:lstStyle/>
          <a:p>
            <a:r>
              <a:rPr lang="en-US" dirty="0"/>
              <a:t>IPX DEA(</a:t>
            </a:r>
            <a:r>
              <a:rPr lang="en-US" sz="800" strike="sngStrike" dirty="0" err="1"/>
              <a:t>herio</a:t>
            </a:r>
            <a:r>
              <a:rPr lang="en-US" sz="800" strike="sngStrike" dirty="0"/>
              <a:t>)</a:t>
            </a:r>
            <a:r>
              <a:rPr lang="en-US" sz="800" strike="sngStrike" dirty="0" err="1"/>
              <a:t>basemtn</a:t>
            </a:r>
            <a:r>
              <a:rPr lang="en-US" dirty="0"/>
              <a:t>  JOHSPHSE.CHECKPOINT CHARLIE  </a:t>
            </a:r>
            <a:r>
              <a:rPr lang="en-US" dirty="0" err="1"/>
              <a:t>ketcar</a:t>
            </a:r>
            <a:r>
              <a:rPr lang="en-US" dirty="0"/>
              <a:t> -&gt; </a:t>
            </a:r>
            <a:r>
              <a:rPr lang="en-US" dirty="0" err="1"/>
              <a:t>PENTAGON.BASE.PUAl.JEUSE.♥LACE</a:t>
            </a:r>
            <a:r>
              <a:rPr lang="en-US" dirty="0"/>
              <a:t>, JOEL </a:t>
            </a:r>
            <a:r>
              <a:rPr lang="en-US" dirty="0" err="1"/>
              <a:t>gocart</a:t>
            </a:r>
            <a:endParaRPr lang="en-US" dirty="0"/>
          </a:p>
        </p:txBody>
      </p:sp>
      <p:sp>
        <p:nvSpPr>
          <p:cNvPr id="83" name="TextBox 82"/>
          <p:cNvSpPr txBox="1"/>
          <p:nvPr/>
        </p:nvSpPr>
        <p:spPr>
          <a:xfrm>
            <a:off x="7541921" y="6235371"/>
            <a:ext cx="2915863" cy="369332"/>
          </a:xfrm>
          <a:prstGeom prst="rect">
            <a:avLst/>
          </a:prstGeom>
          <a:noFill/>
        </p:spPr>
        <p:txBody>
          <a:bodyPr wrap="none" rtlCol="0">
            <a:spAutoFit/>
          </a:bodyPr>
          <a:lstStyle/>
          <a:p>
            <a:r>
              <a:rPr lang="en-US" dirty="0"/>
              <a:t>HOMCID:MAYOR ( </a:t>
            </a:r>
            <a:r>
              <a:rPr lang="en-US" sz="800" strike="sngStrike" dirty="0" err="1"/>
              <a:t>angla</a:t>
            </a:r>
            <a:r>
              <a:rPr lang="en-US" dirty="0"/>
              <a:t>, </a:t>
            </a:r>
            <a:r>
              <a:rPr lang="en-US" sz="800" strike="sngStrike" dirty="0" err="1"/>
              <a:t>johs</a:t>
            </a:r>
            <a:r>
              <a:rPr lang="en-US" dirty="0"/>
              <a:t> 40Y)</a:t>
            </a:r>
          </a:p>
        </p:txBody>
      </p:sp>
      <p:cxnSp>
        <p:nvCxnSpPr>
          <p:cNvPr id="85" name="Straight Connector 84"/>
          <p:cNvCxnSpPr/>
          <p:nvPr/>
        </p:nvCxnSpPr>
        <p:spPr>
          <a:xfrm flipV="1">
            <a:off x="559219" y="3194137"/>
            <a:ext cx="8128448" cy="563671"/>
          </a:xfrm>
          <a:prstGeom prst="line">
            <a:avLst/>
          </a:prstGeom>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3DA681D3-BCF0-4F2C-8A20-611E37CF961A}"/>
              </a:ext>
            </a:extLst>
          </p:cNvPr>
          <p:cNvSpPr/>
          <p:nvPr/>
        </p:nvSpPr>
        <p:spPr>
          <a:xfrm flipV="1">
            <a:off x="56521" y="866716"/>
            <a:ext cx="12192000" cy="603967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title"/>
          </p:nvPr>
        </p:nvSpPr>
        <p:spPr/>
        <p:txBody>
          <a:bodyPr/>
          <a:lstStyle/>
          <a:p>
            <a:r>
              <a:rPr lang="en-US" dirty="0"/>
              <a:t>FBI:</a:t>
            </a:r>
            <a:r>
              <a:rPr lang="en-US" baseline="0" dirty="0"/>
              <a:t>TERRORISM Germany </a:t>
            </a:r>
            <a:r>
              <a:rPr lang="en-US" dirty="0" err="1"/>
              <a:t>Septermber</a:t>
            </a:r>
            <a:r>
              <a:rPr lang="en-US" dirty="0"/>
              <a:t> 11th</a:t>
            </a:r>
          </a:p>
        </p:txBody>
      </p:sp>
    </p:spTree>
    <p:extLst>
      <p:ext uri="{BB962C8B-B14F-4D97-AF65-F5344CB8AC3E}">
        <p14:creationId xmlns:p14="http://schemas.microsoft.com/office/powerpoint/2010/main" val="2129673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107" name="Rectangle 106">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81" name="TextBox 80"/>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sp>
        <p:nvSpPr>
          <p:cNvPr id="1030" name="TextBox 1029"/>
          <p:cNvSpPr txBox="1"/>
          <p:nvPr/>
        </p:nvSpPr>
        <p:spPr>
          <a:xfrm>
            <a:off x="8502182" y="792298"/>
            <a:ext cx="500458" cy="369332"/>
          </a:xfrm>
          <a:prstGeom prst="rect">
            <a:avLst/>
          </a:prstGeom>
          <a:noFill/>
        </p:spPr>
        <p:txBody>
          <a:bodyPr wrap="none" rtlCol="0">
            <a:spAutoFit/>
          </a:bodyPr>
          <a:lstStyle/>
          <a:p>
            <a:r>
              <a:rPr lang="en-US" dirty="0"/>
              <a:t>8th</a:t>
            </a:r>
          </a:p>
        </p:txBody>
      </p:sp>
      <p:sp>
        <p:nvSpPr>
          <p:cNvPr id="10" name="Rectangle 9"/>
          <p:cNvSpPr/>
          <p:nvPr/>
        </p:nvSpPr>
        <p:spPr>
          <a:xfrm>
            <a:off x="6778954" y="2793397"/>
            <a:ext cx="2223686" cy="369332"/>
          </a:xfrm>
          <a:prstGeom prst="rect">
            <a:avLst/>
          </a:prstGeom>
        </p:spPr>
        <p:txBody>
          <a:bodyPr wrap="none">
            <a:spAutoFit/>
          </a:bodyPr>
          <a:lstStyle/>
          <a:p>
            <a:r>
              <a:rPr lang="en-US" dirty="0">
                <a:solidFill>
                  <a:srgbClr val="1A0DAB"/>
                </a:solidFill>
                <a:latin typeface="Roboto"/>
                <a:hlinkClick r:id="rId2"/>
              </a:rPr>
              <a:t>Lucinda </a:t>
            </a:r>
            <a:r>
              <a:rPr lang="en-US" dirty="0" err="1">
                <a:solidFill>
                  <a:srgbClr val="1A0DAB"/>
                </a:solidFill>
                <a:latin typeface="Roboto"/>
                <a:hlinkClick r:id="rId2"/>
              </a:rPr>
              <a:t>Southworth</a:t>
            </a:r>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954" y="3270496"/>
            <a:ext cx="1123950" cy="1524000"/>
          </a:xfrm>
          <a:prstGeom prst="rect">
            <a:avLst/>
          </a:prstGeom>
        </p:spPr>
      </p:pic>
      <p:pic>
        <p:nvPicPr>
          <p:cNvPr id="12" name="Picture 11"/>
          <p:cNvPicPr>
            <a:picLocks noChangeAspect="1"/>
          </p:cNvPicPr>
          <p:nvPr/>
        </p:nvPicPr>
        <p:blipFill>
          <a:blip r:embed="rId4"/>
          <a:stretch>
            <a:fillRect/>
          </a:stretch>
        </p:blipFill>
        <p:spPr>
          <a:xfrm>
            <a:off x="8075145" y="3270496"/>
            <a:ext cx="854074" cy="1218678"/>
          </a:xfrm>
          <a:prstGeom prst="rect">
            <a:avLst/>
          </a:prstGeom>
        </p:spPr>
      </p:pic>
      <p:cxnSp>
        <p:nvCxnSpPr>
          <p:cNvPr id="16" name="Straight Connector 15"/>
          <p:cNvCxnSpPr/>
          <p:nvPr/>
        </p:nvCxnSpPr>
        <p:spPr>
          <a:xfrm flipV="1">
            <a:off x="6365824" y="2567836"/>
            <a:ext cx="2790702" cy="2392471"/>
          </a:xfrm>
          <a:prstGeom prst="line">
            <a:avLst/>
          </a:prstGeom>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3DA681D3-BCF0-4F2C-8A20-611E37CF961A}"/>
              </a:ext>
            </a:extLst>
          </p:cNvPr>
          <p:cNvSpPr/>
          <p:nvPr/>
        </p:nvSpPr>
        <p:spPr>
          <a:xfrm flipV="1">
            <a:off x="6663847" y="2853127"/>
            <a:ext cx="2492680" cy="210718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1" name="Straight Connector 20"/>
          <p:cNvCxnSpPr/>
          <p:nvPr/>
        </p:nvCxnSpPr>
        <p:spPr>
          <a:xfrm flipV="1">
            <a:off x="6778954" y="3350418"/>
            <a:ext cx="1131233" cy="1234108"/>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761175" y="2278855"/>
            <a:ext cx="2736198" cy="369332"/>
          </a:xfrm>
          <a:prstGeom prst="rect">
            <a:avLst/>
          </a:prstGeom>
          <a:noFill/>
        </p:spPr>
        <p:txBody>
          <a:bodyPr wrap="none" rtlCol="0">
            <a:spAutoFit/>
          </a:bodyPr>
          <a:lstStyle/>
          <a:p>
            <a:r>
              <a:rPr lang="en-US" dirty="0"/>
              <a:t>Icc.</a:t>
            </a:r>
            <a:r>
              <a:rPr lang="en-US" sz="800" strike="sngStrike" dirty="0"/>
              <a:t>putin</a:t>
            </a:r>
            <a:r>
              <a:rPr lang="en-US" dirty="0"/>
              <a:t>.000.tw.pns.</a:t>
            </a:r>
            <a:r>
              <a:rPr lang="en-US" sz="800" strike="sngStrike" dirty="0"/>
              <a:t>frontoodr.necktatoo.</a:t>
            </a:r>
          </a:p>
        </p:txBody>
      </p:sp>
      <p:sp>
        <p:nvSpPr>
          <p:cNvPr id="24" name="TextBox 23"/>
          <p:cNvSpPr txBox="1"/>
          <p:nvPr/>
        </p:nvSpPr>
        <p:spPr>
          <a:xfrm>
            <a:off x="7340929" y="2004164"/>
            <a:ext cx="1707390" cy="369332"/>
          </a:xfrm>
          <a:prstGeom prst="rect">
            <a:avLst/>
          </a:prstGeom>
          <a:noFill/>
        </p:spPr>
        <p:txBody>
          <a:bodyPr wrap="none" rtlCol="0">
            <a:spAutoFit/>
          </a:bodyPr>
          <a:lstStyle/>
          <a:p>
            <a:r>
              <a:rPr lang="en-US" dirty="0" err="1"/>
              <a:t>nonPoliceFather</a:t>
            </a:r>
            <a:endParaRPr lang="en-US" dirty="0"/>
          </a:p>
        </p:txBody>
      </p:sp>
      <p:sp>
        <p:nvSpPr>
          <p:cNvPr id="77" name="Rectangle 76">
            <a:extLst>
              <a:ext uri="{FF2B5EF4-FFF2-40B4-BE49-F238E27FC236}">
                <a16:creationId xmlns:a16="http://schemas.microsoft.com/office/drawing/2014/main" id="{3DA681D3-BCF0-4F2C-8A20-611E37CF961A}"/>
              </a:ext>
            </a:extLst>
          </p:cNvPr>
          <p:cNvSpPr/>
          <p:nvPr/>
        </p:nvSpPr>
        <p:spPr>
          <a:xfrm flipV="1">
            <a:off x="0" y="744235"/>
            <a:ext cx="12192000" cy="603967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722" y="1380994"/>
            <a:ext cx="3820154" cy="4766154"/>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71931" y="2497500"/>
            <a:ext cx="2143125" cy="2143125"/>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3297" y="2755954"/>
            <a:ext cx="2628900" cy="1743075"/>
          </a:xfrm>
          <a:prstGeom prst="rect">
            <a:avLst/>
          </a:prstGeom>
        </p:spPr>
      </p:pic>
      <p:sp>
        <p:nvSpPr>
          <p:cNvPr id="19" name="Rectangle 18">
            <a:extLst>
              <a:ext uri="{FF2B5EF4-FFF2-40B4-BE49-F238E27FC236}">
                <a16:creationId xmlns:a16="http://schemas.microsoft.com/office/drawing/2014/main" id="{3DA681D3-BCF0-4F2C-8A20-611E37CF961A}"/>
              </a:ext>
            </a:extLst>
          </p:cNvPr>
          <p:cNvSpPr/>
          <p:nvPr/>
        </p:nvSpPr>
        <p:spPr>
          <a:xfrm flipV="1">
            <a:off x="26572" y="809960"/>
            <a:ext cx="12165428" cy="604804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p:cNvSpPr>
            <a:spLocks noGrp="1"/>
          </p:cNvSpPr>
          <p:nvPr>
            <p:ph type="ctrTitle"/>
          </p:nvPr>
        </p:nvSpPr>
        <p:spPr/>
        <p:txBody>
          <a:bodyPr>
            <a:normAutofit fontScale="90000"/>
          </a:bodyPr>
          <a:lstStyle/>
          <a:p>
            <a:r>
              <a:rPr lang="en-US" dirty="0"/>
              <a:t>LARRY PRICE PENTAGON</a:t>
            </a:r>
            <a:r>
              <a:rPr lang="en-US" baseline="0" dirty="0"/>
              <a:t> PAUL CHECKPOINT CHARLIE §Public </a:t>
            </a:r>
            <a:r>
              <a:rPr lang="en-US" baseline="0" dirty="0" err="1"/>
              <a:t>Distubance</a:t>
            </a:r>
            <a:r>
              <a:rPr lang="en-US" baseline="0" dirty="0"/>
              <a:t>(</a:t>
            </a:r>
            <a:r>
              <a:rPr lang="en-US" baseline="0" dirty="0" err="1"/>
              <a:t>Graphity</a:t>
            </a:r>
            <a:r>
              <a:rPr lang="en-US" baseline="0" dirty="0"/>
              <a:t>)</a:t>
            </a:r>
            <a:endParaRPr lang="en-US" dirty="0"/>
          </a:p>
        </p:txBody>
      </p:sp>
    </p:spTree>
    <p:extLst>
      <p:ext uri="{BB962C8B-B14F-4D97-AF65-F5344CB8AC3E}">
        <p14:creationId xmlns:p14="http://schemas.microsoft.com/office/powerpoint/2010/main" val="1911120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465385" y="1970332"/>
            <a:ext cx="772969" cy="215444"/>
          </a:xfrm>
          <a:prstGeom prst="rect">
            <a:avLst/>
          </a:prstGeom>
          <a:noFill/>
        </p:spPr>
        <p:txBody>
          <a:bodyPr wrap="none" rtlCol="0">
            <a:spAutoFit/>
          </a:bodyPr>
          <a:lstStyle/>
          <a:p>
            <a:r>
              <a:rPr lang="en-US" sz="800" strike="sngStrike" dirty="0" err="1"/>
              <a:t>Uka,toni</a:t>
            </a:r>
            <a:r>
              <a:rPr lang="en-US" sz="800" strike="sngStrike" dirty="0"/>
              <a:t> </a:t>
            </a:r>
            <a:r>
              <a:rPr lang="en-US" sz="800" strike="sngStrike" dirty="0" err="1"/>
              <a:t>latda</a:t>
            </a:r>
            <a:endParaRPr lang="en-US" sz="800" strike="sngStrike" dirty="0"/>
          </a:p>
        </p:txBody>
      </p:sp>
      <p:sp>
        <p:nvSpPr>
          <p:cNvPr id="21" name="TextBox 20"/>
          <p:cNvSpPr txBox="1"/>
          <p:nvPr/>
        </p:nvSpPr>
        <p:spPr>
          <a:xfrm>
            <a:off x="3263150" y="1703432"/>
            <a:ext cx="1124026" cy="461665"/>
          </a:xfrm>
          <a:prstGeom prst="rect">
            <a:avLst/>
          </a:prstGeom>
          <a:noFill/>
        </p:spPr>
        <p:txBody>
          <a:bodyPr wrap="none" rtlCol="0">
            <a:spAutoFit/>
          </a:bodyPr>
          <a:lstStyle/>
          <a:p>
            <a:r>
              <a:rPr lang="en-US" sz="800" strike="sngStrike" dirty="0"/>
              <a:t>Apple; </a:t>
            </a:r>
            <a:r>
              <a:rPr lang="en-US" sz="800" strike="sngStrike" dirty="0" err="1"/>
              <a:t>Joeshe</a:t>
            </a:r>
            <a:r>
              <a:rPr lang="en-US" sz="800" strike="sngStrike" dirty="0"/>
              <a:t> </a:t>
            </a:r>
            <a:r>
              <a:rPr lang="en-US" sz="800" strike="sngStrike" dirty="0" err="1"/>
              <a:t>Roregus</a:t>
            </a:r>
            <a:endParaRPr lang="en-US" sz="800" strike="sngStrike" dirty="0"/>
          </a:p>
          <a:p>
            <a:r>
              <a:rPr lang="en-US" sz="800" dirty="0"/>
              <a:t>HOMCID:TRANVESTE</a:t>
            </a:r>
          </a:p>
          <a:p>
            <a:r>
              <a:rPr lang="en-US" sz="800" dirty="0"/>
              <a:t>?HOME:BROTHER</a:t>
            </a:r>
          </a:p>
        </p:txBody>
      </p:sp>
      <p:sp>
        <p:nvSpPr>
          <p:cNvPr id="16" name="TextBox 15"/>
          <p:cNvSpPr txBox="1"/>
          <p:nvPr/>
        </p:nvSpPr>
        <p:spPr>
          <a:xfrm>
            <a:off x="1444177" y="2149936"/>
            <a:ext cx="721672" cy="369332"/>
          </a:xfrm>
          <a:prstGeom prst="rect">
            <a:avLst/>
          </a:prstGeom>
          <a:noFill/>
        </p:spPr>
        <p:txBody>
          <a:bodyPr wrap="none" rtlCol="0">
            <a:spAutoFit/>
          </a:bodyPr>
          <a:lstStyle/>
          <a:p>
            <a:r>
              <a:rPr lang="en-US" dirty="0"/>
              <a:t>[x] no</a:t>
            </a:r>
          </a:p>
        </p:txBody>
      </p:sp>
      <p:sp>
        <p:nvSpPr>
          <p:cNvPr id="4" name="Rectangle 3">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6" name="Rectangle 5">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7" name="TextBox 6"/>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9" name="Picture 8"/>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652027" y="1450978"/>
            <a:ext cx="383512" cy="546709"/>
          </a:xfrm>
          <a:prstGeom prst="rect">
            <a:avLst/>
          </a:prstGeom>
        </p:spPr>
      </p:pic>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176549" y="1724332"/>
            <a:ext cx="638148" cy="358558"/>
          </a:xfrm>
          <a:prstGeom prst="rect">
            <a:avLst/>
          </a:prstGeom>
        </p:spPr>
      </p:pic>
      <p:cxnSp>
        <p:nvCxnSpPr>
          <p:cNvPr id="12" name="Straight Connector 11"/>
          <p:cNvCxnSpPr/>
          <p:nvPr/>
        </p:nvCxnSpPr>
        <p:spPr>
          <a:xfrm flipV="1">
            <a:off x="2035539" y="1450978"/>
            <a:ext cx="975204" cy="966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1206995" y="1349262"/>
            <a:ext cx="1288628" cy="733628"/>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3010743" y="1565782"/>
            <a:ext cx="1090363" cy="215444"/>
          </a:xfrm>
          <a:prstGeom prst="rect">
            <a:avLst/>
          </a:prstGeom>
          <a:noFill/>
        </p:spPr>
        <p:txBody>
          <a:bodyPr wrap="none" rtlCol="0">
            <a:spAutoFit/>
          </a:bodyPr>
          <a:lstStyle/>
          <a:p>
            <a:r>
              <a:rPr lang="en-US" sz="800" strike="sngStrike" dirty="0"/>
              <a:t>I kill you whole family</a:t>
            </a:r>
          </a:p>
        </p:txBody>
      </p:sp>
      <p:cxnSp>
        <p:nvCxnSpPr>
          <p:cNvPr id="19" name="Straight Connector 18"/>
          <p:cNvCxnSpPr/>
          <p:nvPr/>
        </p:nvCxnSpPr>
        <p:spPr>
          <a:xfrm>
            <a:off x="718480" y="1127371"/>
            <a:ext cx="10797435" cy="250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2872" y="2568025"/>
            <a:ext cx="10797435" cy="25052"/>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337111" y="2820445"/>
            <a:ext cx="967678" cy="1662635"/>
          </a:xfrm>
          <a:prstGeom prst="rect">
            <a:avLst/>
          </a:prstGeom>
        </p:spPr>
      </p:pic>
      <p:sp>
        <p:nvSpPr>
          <p:cNvPr id="25" name="TextBox 24"/>
          <p:cNvSpPr txBox="1"/>
          <p:nvPr/>
        </p:nvSpPr>
        <p:spPr>
          <a:xfrm>
            <a:off x="2435713" y="2878161"/>
            <a:ext cx="2240422" cy="369332"/>
          </a:xfrm>
          <a:prstGeom prst="rect">
            <a:avLst/>
          </a:prstGeom>
          <a:noFill/>
        </p:spPr>
        <p:txBody>
          <a:bodyPr wrap="none" rtlCol="0">
            <a:spAutoFit/>
          </a:bodyPr>
          <a:lstStyle/>
          <a:p>
            <a:r>
              <a:rPr lang="en-US" dirty="0" err="1"/>
              <a:t>Wie</a:t>
            </a:r>
            <a:r>
              <a:rPr lang="en-US" dirty="0"/>
              <a:t> </a:t>
            </a:r>
            <a:r>
              <a:rPr lang="en-US" dirty="0" err="1"/>
              <a:t>Viel</a:t>
            </a:r>
            <a:r>
              <a:rPr lang="en-US" dirty="0"/>
              <a:t>? How much?</a:t>
            </a:r>
          </a:p>
        </p:txBody>
      </p:sp>
      <p:pic>
        <p:nvPicPr>
          <p:cNvPr id="26" name="Picture 25"/>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656399" y="3351920"/>
            <a:ext cx="899525" cy="599683"/>
          </a:xfrm>
          <a:prstGeom prst="rect">
            <a:avLst/>
          </a:prstGeom>
        </p:spPr>
      </p:pic>
      <p:cxnSp>
        <p:nvCxnSpPr>
          <p:cNvPr id="29" name="Straight Connector 28"/>
          <p:cNvCxnSpPr/>
          <p:nvPr/>
        </p:nvCxnSpPr>
        <p:spPr>
          <a:xfrm flipV="1">
            <a:off x="2656399" y="3247493"/>
            <a:ext cx="1168764" cy="936200"/>
          </a:xfrm>
          <a:prstGeom prst="line">
            <a:avLst/>
          </a:prstGeom>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56308" y="3302107"/>
            <a:ext cx="1261736" cy="706572"/>
          </a:xfrm>
          <a:prstGeom prst="rect">
            <a:avLst/>
          </a:prstGeom>
        </p:spPr>
      </p:pic>
      <p:pic>
        <p:nvPicPr>
          <p:cNvPr id="31" name="Picture 3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420212" y="4710448"/>
            <a:ext cx="431097" cy="575537"/>
          </a:xfrm>
          <a:prstGeom prst="rect">
            <a:avLst/>
          </a:prstGeom>
        </p:spPr>
      </p:pic>
      <p:pic>
        <p:nvPicPr>
          <p:cNvPr id="32" name="Picture 3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2160516" y="4710449"/>
            <a:ext cx="575536" cy="575536"/>
          </a:xfrm>
          <a:prstGeom prst="rect">
            <a:avLst/>
          </a:prstGeom>
        </p:spPr>
      </p:pic>
      <p:cxnSp>
        <p:nvCxnSpPr>
          <p:cNvPr id="33" name="Straight Connector 32"/>
          <p:cNvCxnSpPr/>
          <p:nvPr/>
        </p:nvCxnSpPr>
        <p:spPr>
          <a:xfrm flipV="1">
            <a:off x="1720407" y="4588209"/>
            <a:ext cx="1168764" cy="9362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263150" y="4483080"/>
            <a:ext cx="2910156" cy="369332"/>
          </a:xfrm>
          <a:prstGeom prst="rect">
            <a:avLst/>
          </a:prstGeom>
          <a:noFill/>
        </p:spPr>
        <p:txBody>
          <a:bodyPr wrap="none" rtlCol="0">
            <a:spAutoFit/>
          </a:bodyPr>
          <a:lstStyle/>
          <a:p>
            <a:r>
              <a:rPr lang="en-US" strike="sngStrike" dirty="0"/>
              <a:t>I will </a:t>
            </a:r>
            <a:r>
              <a:rPr lang="en-US" strike="sngStrike" dirty="0" err="1"/>
              <a:t>gyou</a:t>
            </a:r>
            <a:r>
              <a:rPr lang="en-US" strike="sngStrike" dirty="0"/>
              <a:t> you 30DM to go in</a:t>
            </a:r>
          </a:p>
        </p:txBody>
      </p:sp>
      <p:sp>
        <p:nvSpPr>
          <p:cNvPr id="35" name="TextBox 34"/>
          <p:cNvSpPr txBox="1"/>
          <p:nvPr/>
        </p:nvSpPr>
        <p:spPr>
          <a:xfrm>
            <a:off x="590465" y="4983207"/>
            <a:ext cx="2562240" cy="646331"/>
          </a:xfrm>
          <a:prstGeom prst="rect">
            <a:avLst/>
          </a:prstGeom>
          <a:noFill/>
        </p:spPr>
        <p:txBody>
          <a:bodyPr wrap="none" rtlCol="0">
            <a:spAutoFit/>
          </a:bodyPr>
          <a:lstStyle/>
          <a:p>
            <a:r>
              <a:rPr lang="en-US" dirty="0"/>
              <a:t>2011</a:t>
            </a:r>
          </a:p>
          <a:p>
            <a:r>
              <a:rPr lang="en-US" dirty="0" err="1"/>
              <a:t>Angla</a:t>
            </a:r>
            <a:r>
              <a:rPr lang="en-US" dirty="0"/>
              <a:t>(8thfloor).St Francis</a:t>
            </a:r>
          </a:p>
        </p:txBody>
      </p:sp>
      <p:sp>
        <p:nvSpPr>
          <p:cNvPr id="37" name="TextBox 36"/>
          <p:cNvSpPr txBox="1"/>
          <p:nvPr/>
        </p:nvSpPr>
        <p:spPr>
          <a:xfrm>
            <a:off x="26572" y="4667746"/>
            <a:ext cx="498855" cy="369332"/>
          </a:xfrm>
          <a:prstGeom prst="rect">
            <a:avLst/>
          </a:prstGeom>
          <a:noFill/>
        </p:spPr>
        <p:txBody>
          <a:bodyPr wrap="none" rtlCol="0">
            <a:spAutoFit/>
          </a:bodyPr>
          <a:lstStyle/>
          <a:p>
            <a:r>
              <a:rPr lang="en-US" b="1" dirty="0"/>
              <a:t>x/y</a:t>
            </a:r>
          </a:p>
        </p:txBody>
      </p:sp>
      <p:sp>
        <p:nvSpPr>
          <p:cNvPr id="38" name="TextBox 37"/>
          <p:cNvSpPr txBox="1"/>
          <p:nvPr/>
        </p:nvSpPr>
        <p:spPr>
          <a:xfrm>
            <a:off x="265580" y="3351920"/>
            <a:ext cx="498855" cy="369332"/>
          </a:xfrm>
          <a:prstGeom prst="rect">
            <a:avLst/>
          </a:prstGeom>
          <a:noFill/>
        </p:spPr>
        <p:txBody>
          <a:bodyPr wrap="none" rtlCol="0">
            <a:spAutoFit/>
          </a:bodyPr>
          <a:lstStyle/>
          <a:p>
            <a:r>
              <a:rPr lang="en-US" b="1" dirty="0"/>
              <a:t>x/y</a:t>
            </a:r>
          </a:p>
        </p:txBody>
      </p:sp>
      <p:cxnSp>
        <p:nvCxnSpPr>
          <p:cNvPr id="40" name="Straight Connector 39"/>
          <p:cNvCxnSpPr/>
          <p:nvPr/>
        </p:nvCxnSpPr>
        <p:spPr>
          <a:xfrm flipV="1">
            <a:off x="3825163" y="3196978"/>
            <a:ext cx="1398190" cy="1013977"/>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DA681D3-BCF0-4F2C-8A20-611E37CF961A}"/>
              </a:ext>
            </a:extLst>
          </p:cNvPr>
          <p:cNvSpPr/>
          <p:nvPr/>
        </p:nvSpPr>
        <p:spPr>
          <a:xfrm flipV="1">
            <a:off x="2528805" y="2944860"/>
            <a:ext cx="3132959" cy="117000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Rectangle 40">
            <a:extLst>
              <a:ext uri="{FF2B5EF4-FFF2-40B4-BE49-F238E27FC236}">
                <a16:creationId xmlns:a16="http://schemas.microsoft.com/office/drawing/2014/main" id="{3DA681D3-BCF0-4F2C-8A20-611E37CF961A}"/>
              </a:ext>
            </a:extLst>
          </p:cNvPr>
          <p:cNvSpPr/>
          <p:nvPr/>
        </p:nvSpPr>
        <p:spPr>
          <a:xfrm flipV="1">
            <a:off x="2225288" y="4525749"/>
            <a:ext cx="3132959" cy="117000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TextBox 41"/>
          <p:cNvSpPr txBox="1"/>
          <p:nvPr/>
        </p:nvSpPr>
        <p:spPr>
          <a:xfrm>
            <a:off x="241683" y="3841623"/>
            <a:ext cx="964504" cy="369332"/>
          </a:xfrm>
          <a:prstGeom prst="rect">
            <a:avLst/>
          </a:prstGeom>
          <a:noFill/>
        </p:spPr>
        <p:txBody>
          <a:bodyPr wrap="square" rtlCol="0">
            <a:spAutoFit/>
          </a:bodyPr>
          <a:lstStyle/>
          <a:p>
            <a:r>
              <a:rPr lang="en-US" dirty="0"/>
              <a:t>IPX.!41</a:t>
            </a:r>
          </a:p>
        </p:txBody>
      </p:sp>
      <p:sp>
        <p:nvSpPr>
          <p:cNvPr id="43" name="TextBox 42"/>
          <p:cNvSpPr txBox="1"/>
          <p:nvPr/>
        </p:nvSpPr>
        <p:spPr>
          <a:xfrm>
            <a:off x="351482" y="2781128"/>
            <a:ext cx="652743" cy="492443"/>
          </a:xfrm>
          <a:prstGeom prst="rect">
            <a:avLst/>
          </a:prstGeom>
          <a:noFill/>
        </p:spPr>
        <p:txBody>
          <a:bodyPr wrap="none" rtlCol="0">
            <a:spAutoFit/>
          </a:bodyPr>
          <a:lstStyle/>
          <a:p>
            <a:r>
              <a:rPr lang="en-US" dirty="0"/>
              <a:t>1999</a:t>
            </a:r>
          </a:p>
          <a:p>
            <a:r>
              <a:rPr lang="en-US" sz="800" strike="sngStrike" dirty="0" err="1"/>
              <a:t>marco</a:t>
            </a:r>
            <a:endParaRPr lang="en-US" sz="800" strike="sngStrike" dirty="0"/>
          </a:p>
        </p:txBody>
      </p:sp>
      <p:sp>
        <p:nvSpPr>
          <p:cNvPr id="44" name="TextBox 43"/>
          <p:cNvSpPr txBox="1"/>
          <p:nvPr/>
        </p:nvSpPr>
        <p:spPr>
          <a:xfrm>
            <a:off x="2889171" y="2593077"/>
            <a:ext cx="3565656" cy="369332"/>
          </a:xfrm>
          <a:prstGeom prst="rect">
            <a:avLst/>
          </a:prstGeom>
          <a:noFill/>
        </p:spPr>
        <p:txBody>
          <a:bodyPr wrap="none" rtlCol="0">
            <a:spAutoFit/>
          </a:bodyPr>
          <a:lstStyle/>
          <a:p>
            <a:r>
              <a:rPr lang="en-US" dirty="0"/>
              <a:t>000.tw.pns. $7.DEA</a:t>
            </a:r>
            <a:r>
              <a:rPr lang="en-US" sz="800" strike="sngStrike" dirty="0"/>
              <a:t>(</a:t>
            </a:r>
            <a:r>
              <a:rPr lang="en-US" sz="800" strike="sngStrike" dirty="0" err="1"/>
              <a:t>herion</a:t>
            </a:r>
            <a:r>
              <a:rPr lang="en-US" sz="800" strike="sngStrike" dirty="0"/>
              <a:t>,   ).IPX 000t.w.pn  How much?</a:t>
            </a:r>
          </a:p>
        </p:txBody>
      </p:sp>
      <p:sp>
        <p:nvSpPr>
          <p:cNvPr id="45" name="Rectangle 44">
            <a:extLst>
              <a:ext uri="{FF2B5EF4-FFF2-40B4-BE49-F238E27FC236}">
                <a16:creationId xmlns:a16="http://schemas.microsoft.com/office/drawing/2014/main" id="{3DA681D3-BCF0-4F2C-8A20-611E37CF961A}"/>
              </a:ext>
            </a:extLst>
          </p:cNvPr>
          <p:cNvSpPr/>
          <p:nvPr/>
        </p:nvSpPr>
        <p:spPr>
          <a:xfrm flipV="1">
            <a:off x="2898304" y="2671616"/>
            <a:ext cx="3903329" cy="24598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17675" y="4183693"/>
            <a:ext cx="951467" cy="585518"/>
          </a:xfrm>
          <a:prstGeom prst="rect">
            <a:avLst/>
          </a:prstGeom>
        </p:spPr>
      </p:pic>
      <p:cxnSp>
        <p:nvCxnSpPr>
          <p:cNvPr id="48" name="Straight Connector 47"/>
          <p:cNvCxnSpPr/>
          <p:nvPr/>
        </p:nvCxnSpPr>
        <p:spPr>
          <a:xfrm>
            <a:off x="7828767" y="3841623"/>
            <a:ext cx="1402915" cy="1444362"/>
          </a:xfrm>
          <a:prstGeom prst="line">
            <a:avLst/>
          </a:prstGeom>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196483" y="3355739"/>
            <a:ext cx="797950" cy="609988"/>
          </a:xfrm>
          <a:prstGeom prst="rect">
            <a:avLst/>
          </a:prstGeom>
        </p:spPr>
      </p:pic>
      <p:cxnSp>
        <p:nvCxnSpPr>
          <p:cNvPr id="51" name="Straight Connector 50"/>
          <p:cNvCxnSpPr/>
          <p:nvPr/>
        </p:nvCxnSpPr>
        <p:spPr>
          <a:xfrm flipV="1">
            <a:off x="6705653" y="2962409"/>
            <a:ext cx="1212022" cy="139664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2" name="Picture 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5833215" y="3639736"/>
            <a:ext cx="840290" cy="417643"/>
          </a:xfrm>
          <a:prstGeom prst="rect">
            <a:avLst/>
          </a:prstGeom>
        </p:spPr>
      </p:pic>
      <p:sp>
        <p:nvSpPr>
          <p:cNvPr id="53" name="TextBox 52"/>
          <p:cNvSpPr txBox="1"/>
          <p:nvPr/>
        </p:nvSpPr>
        <p:spPr>
          <a:xfrm>
            <a:off x="5244699" y="3163982"/>
            <a:ext cx="1832105" cy="369332"/>
          </a:xfrm>
          <a:prstGeom prst="rect">
            <a:avLst/>
          </a:prstGeom>
          <a:noFill/>
        </p:spPr>
        <p:txBody>
          <a:bodyPr wrap="none" rtlCol="0">
            <a:spAutoFit/>
          </a:bodyPr>
          <a:lstStyle/>
          <a:p>
            <a:r>
              <a:rPr lang="en-US" dirty="0"/>
              <a:t>PENTAGON.PRICE</a:t>
            </a:r>
          </a:p>
        </p:txBody>
      </p:sp>
      <p:sp>
        <p:nvSpPr>
          <p:cNvPr id="55" name="Rectangle 54">
            <a:extLst>
              <a:ext uri="{FF2B5EF4-FFF2-40B4-BE49-F238E27FC236}">
                <a16:creationId xmlns:a16="http://schemas.microsoft.com/office/drawing/2014/main" id="{3DA681D3-BCF0-4F2C-8A20-611E37CF961A}"/>
              </a:ext>
            </a:extLst>
          </p:cNvPr>
          <p:cNvSpPr/>
          <p:nvPr/>
        </p:nvSpPr>
        <p:spPr>
          <a:xfrm flipV="1">
            <a:off x="7119989" y="3334551"/>
            <a:ext cx="1012296" cy="63117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6" name="Rectangle 55">
            <a:extLst>
              <a:ext uri="{FF2B5EF4-FFF2-40B4-BE49-F238E27FC236}">
                <a16:creationId xmlns:a16="http://schemas.microsoft.com/office/drawing/2014/main" id="{3DA681D3-BCF0-4F2C-8A20-611E37CF961A}"/>
              </a:ext>
            </a:extLst>
          </p:cNvPr>
          <p:cNvSpPr/>
          <p:nvPr/>
        </p:nvSpPr>
        <p:spPr>
          <a:xfrm flipV="1">
            <a:off x="5717869" y="3552517"/>
            <a:ext cx="1012296" cy="63117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7" name="Rectangle 56"/>
          <p:cNvSpPr/>
          <p:nvPr/>
        </p:nvSpPr>
        <p:spPr>
          <a:xfrm>
            <a:off x="9343752" y="3219530"/>
            <a:ext cx="861133" cy="369332"/>
          </a:xfrm>
          <a:prstGeom prst="rect">
            <a:avLst/>
          </a:prstGeom>
        </p:spPr>
        <p:txBody>
          <a:bodyPr wrap="none">
            <a:spAutoFit/>
          </a:bodyPr>
          <a:lstStyle/>
          <a:p>
            <a:r>
              <a:rPr lang="en-US" dirty="0"/>
              <a:t>QUEEN</a:t>
            </a:r>
          </a:p>
        </p:txBody>
      </p:sp>
      <p:sp>
        <p:nvSpPr>
          <p:cNvPr id="58" name="Rectangle 57">
            <a:extLst>
              <a:ext uri="{FF2B5EF4-FFF2-40B4-BE49-F238E27FC236}">
                <a16:creationId xmlns:a16="http://schemas.microsoft.com/office/drawing/2014/main" id="{3DA681D3-BCF0-4F2C-8A20-611E37CF961A}"/>
              </a:ext>
            </a:extLst>
          </p:cNvPr>
          <p:cNvSpPr/>
          <p:nvPr/>
        </p:nvSpPr>
        <p:spPr>
          <a:xfrm flipV="1">
            <a:off x="7853279" y="4178669"/>
            <a:ext cx="1012296" cy="63117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3DA681D3-BCF0-4F2C-8A20-611E37CF961A}"/>
              </a:ext>
            </a:extLst>
          </p:cNvPr>
          <p:cNvSpPr/>
          <p:nvPr/>
        </p:nvSpPr>
        <p:spPr>
          <a:xfrm flipV="1">
            <a:off x="9255399" y="3632452"/>
            <a:ext cx="1012296" cy="63117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0" name="Rectangle 59">
            <a:extLst>
              <a:ext uri="{FF2B5EF4-FFF2-40B4-BE49-F238E27FC236}">
                <a16:creationId xmlns:a16="http://schemas.microsoft.com/office/drawing/2014/main" id="{3DA681D3-BCF0-4F2C-8A20-611E37CF961A}"/>
              </a:ext>
            </a:extLst>
          </p:cNvPr>
          <p:cNvSpPr/>
          <p:nvPr/>
        </p:nvSpPr>
        <p:spPr>
          <a:xfrm flipV="1">
            <a:off x="10624881" y="3723994"/>
            <a:ext cx="1012296" cy="63117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TextBox 60"/>
          <p:cNvSpPr txBox="1"/>
          <p:nvPr/>
        </p:nvSpPr>
        <p:spPr>
          <a:xfrm>
            <a:off x="10542022" y="3302107"/>
            <a:ext cx="1199367" cy="369332"/>
          </a:xfrm>
          <a:prstGeom prst="rect">
            <a:avLst/>
          </a:prstGeom>
          <a:noFill/>
        </p:spPr>
        <p:txBody>
          <a:bodyPr wrap="none" rtlCol="0">
            <a:spAutoFit/>
          </a:bodyPr>
          <a:lstStyle/>
          <a:p>
            <a:r>
              <a:rPr lang="en-US" dirty="0" err="1"/>
              <a:t>OPRAH.</a:t>
            </a:r>
            <a:r>
              <a:rPr lang="en-US" sz="800" strike="sngStrike" dirty="0" err="1"/>
              <a:t>sandra</a:t>
            </a:r>
            <a:endParaRPr lang="en-US" sz="800" strike="sngStrike" dirty="0"/>
          </a:p>
        </p:txBody>
      </p:sp>
      <p:sp>
        <p:nvSpPr>
          <p:cNvPr id="62" name="TextBox 61"/>
          <p:cNvSpPr txBox="1"/>
          <p:nvPr/>
        </p:nvSpPr>
        <p:spPr>
          <a:xfrm>
            <a:off x="10204885" y="4667746"/>
            <a:ext cx="1536254" cy="369332"/>
          </a:xfrm>
          <a:prstGeom prst="rect">
            <a:avLst/>
          </a:prstGeom>
          <a:noFill/>
        </p:spPr>
        <p:txBody>
          <a:bodyPr wrap="none" rtlCol="0">
            <a:spAutoFit/>
          </a:bodyPr>
          <a:lstStyle/>
          <a:p>
            <a:r>
              <a:rPr lang="en-US" dirty="0"/>
              <a:t>Angela Merkel</a:t>
            </a:r>
          </a:p>
        </p:txBody>
      </p:sp>
      <p:sp>
        <p:nvSpPr>
          <p:cNvPr id="63" name="Rectangle 62">
            <a:extLst>
              <a:ext uri="{FF2B5EF4-FFF2-40B4-BE49-F238E27FC236}">
                <a16:creationId xmlns:a16="http://schemas.microsoft.com/office/drawing/2014/main" id="{3DA681D3-BCF0-4F2C-8A20-611E37CF961A}"/>
              </a:ext>
            </a:extLst>
          </p:cNvPr>
          <p:cNvSpPr/>
          <p:nvPr/>
        </p:nvSpPr>
        <p:spPr>
          <a:xfrm flipV="1">
            <a:off x="10503619" y="5056309"/>
            <a:ext cx="1012296" cy="63117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5" name="Straight Connector 64"/>
          <p:cNvCxnSpPr/>
          <p:nvPr/>
        </p:nvCxnSpPr>
        <p:spPr>
          <a:xfrm flipV="1">
            <a:off x="1206187" y="2794606"/>
            <a:ext cx="1289436" cy="1560564"/>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1313394" y="4605953"/>
            <a:ext cx="461357" cy="377254"/>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3DA681D3-BCF0-4F2C-8A20-611E37CF961A}"/>
              </a:ext>
            </a:extLst>
          </p:cNvPr>
          <p:cNvSpPr/>
          <p:nvPr/>
        </p:nvSpPr>
        <p:spPr>
          <a:xfrm flipV="1">
            <a:off x="1196445" y="2787911"/>
            <a:ext cx="11067439" cy="326422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4" name="Rectangle 53"/>
          <p:cNvSpPr/>
          <p:nvPr/>
        </p:nvSpPr>
        <p:spPr>
          <a:xfrm>
            <a:off x="3816560" y="2579702"/>
            <a:ext cx="8095101" cy="369332"/>
          </a:xfrm>
          <a:prstGeom prst="rect">
            <a:avLst/>
          </a:prstGeom>
        </p:spPr>
        <p:txBody>
          <a:bodyPr wrap="none">
            <a:spAutoFit/>
          </a:bodyPr>
          <a:lstStyle/>
          <a:p>
            <a:r>
              <a:rPr lang="en-US" b="1" dirty="0"/>
              <a:t>PENTAGON.PRICE AND v2.FBI.KDIPPINAG 000.FORT WORTH.INT.POLCIE.ICC “Price”</a:t>
            </a:r>
          </a:p>
        </p:txBody>
      </p:sp>
      <p:sp>
        <p:nvSpPr>
          <p:cNvPr id="69" name="TextBox 68"/>
          <p:cNvSpPr txBox="1"/>
          <p:nvPr/>
        </p:nvSpPr>
        <p:spPr>
          <a:xfrm>
            <a:off x="1337111" y="6275540"/>
            <a:ext cx="2115451" cy="369332"/>
          </a:xfrm>
          <a:prstGeom prst="rect">
            <a:avLst/>
          </a:prstGeom>
          <a:noFill/>
        </p:spPr>
        <p:txBody>
          <a:bodyPr wrap="none" rtlCol="0">
            <a:spAutoFit/>
          </a:bodyPr>
          <a:lstStyle/>
          <a:p>
            <a:r>
              <a:rPr lang="en-US" dirty="0" err="1"/>
              <a:t>HOMCIE:AUSLSER.</a:t>
            </a:r>
            <a:r>
              <a:rPr lang="en-US" sz="800" strike="sngStrike" dirty="0" err="1"/>
              <a:t>ynag</a:t>
            </a:r>
            <a:endParaRPr lang="en-US" sz="800" strike="sngStrike" dirty="0"/>
          </a:p>
        </p:txBody>
      </p:sp>
      <p:sp>
        <p:nvSpPr>
          <p:cNvPr id="70" name="TextBox 69"/>
          <p:cNvSpPr txBox="1"/>
          <p:nvPr/>
        </p:nvSpPr>
        <p:spPr>
          <a:xfrm>
            <a:off x="3452562" y="6246707"/>
            <a:ext cx="3711978" cy="369332"/>
          </a:xfrm>
          <a:prstGeom prst="rect">
            <a:avLst/>
          </a:prstGeom>
          <a:noFill/>
        </p:spPr>
        <p:txBody>
          <a:bodyPr wrap="none" rtlCol="0">
            <a:spAutoFit/>
          </a:bodyPr>
          <a:lstStyle/>
          <a:p>
            <a:r>
              <a:rPr lang="en-US" dirty="0"/>
              <a:t>!IPX HOCME:LUX:OCNIE </a:t>
            </a:r>
            <a:r>
              <a:rPr lang="en-US" sz="800" strike="sngStrike" dirty="0"/>
              <a:t>swimming </a:t>
            </a:r>
            <a:r>
              <a:rPr lang="en-US" sz="800" strike="sngStrike" dirty="0" err="1"/>
              <a:t>poole</a:t>
            </a:r>
            <a:r>
              <a:rPr lang="en-US" sz="800" strike="sngStrike" dirty="0"/>
              <a:t> yang </a:t>
            </a:r>
            <a:r>
              <a:rPr lang="en-US" sz="800" strike="sngStrike" dirty="0" err="1"/>
              <a:t>massge</a:t>
            </a:r>
            <a:endParaRPr lang="en-US" sz="800" strike="sngStrike" dirty="0"/>
          </a:p>
        </p:txBody>
      </p:sp>
      <p:sp>
        <p:nvSpPr>
          <p:cNvPr id="71" name="Rectangle 70">
            <a:extLst>
              <a:ext uri="{FF2B5EF4-FFF2-40B4-BE49-F238E27FC236}">
                <a16:creationId xmlns:a16="http://schemas.microsoft.com/office/drawing/2014/main" id="{3DA681D3-BCF0-4F2C-8A20-611E37CF961A}"/>
              </a:ext>
            </a:extLst>
          </p:cNvPr>
          <p:cNvSpPr/>
          <p:nvPr/>
        </p:nvSpPr>
        <p:spPr>
          <a:xfrm>
            <a:off x="1267913" y="6364684"/>
            <a:ext cx="11067439" cy="23014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2" name="Rectangle 71">
            <a:extLst>
              <a:ext uri="{FF2B5EF4-FFF2-40B4-BE49-F238E27FC236}">
                <a16:creationId xmlns:a16="http://schemas.microsoft.com/office/drawing/2014/main" id="{3DA681D3-BCF0-4F2C-8A20-611E37CF961A}"/>
              </a:ext>
            </a:extLst>
          </p:cNvPr>
          <p:cNvSpPr/>
          <p:nvPr/>
        </p:nvSpPr>
        <p:spPr>
          <a:xfrm flipV="1">
            <a:off x="844222" y="1244251"/>
            <a:ext cx="11067439" cy="12875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4" name="Rectangle 63">
            <a:extLst>
              <a:ext uri="{FF2B5EF4-FFF2-40B4-BE49-F238E27FC236}">
                <a16:creationId xmlns:a16="http://schemas.microsoft.com/office/drawing/2014/main" id="{3DA681D3-BCF0-4F2C-8A20-611E37CF961A}"/>
              </a:ext>
            </a:extLst>
          </p:cNvPr>
          <p:cNvSpPr/>
          <p:nvPr/>
        </p:nvSpPr>
        <p:spPr>
          <a:xfrm flipV="1">
            <a:off x="26572" y="809960"/>
            <a:ext cx="12165428" cy="604804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LARRY PRICE PENTAGON PAUL</a:t>
            </a:r>
            <a:endParaRPr lang="en-US" dirty="0">
              <a:solidFill>
                <a:schemeClr val="tx1"/>
              </a:solidFill>
            </a:endParaRPr>
          </a:p>
        </p:txBody>
      </p:sp>
      <p:sp>
        <p:nvSpPr>
          <p:cNvPr id="3" name="Title 2"/>
          <p:cNvSpPr>
            <a:spLocks noGrp="1"/>
          </p:cNvSpPr>
          <p:nvPr>
            <p:ph type="title"/>
          </p:nvPr>
        </p:nvSpPr>
        <p:spPr>
          <a:xfrm>
            <a:off x="1862189" y="2180575"/>
            <a:ext cx="10515600" cy="1325563"/>
          </a:xfr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4400" kern="1200" dirty="0">
                <a:solidFill>
                  <a:schemeClr val="tx1"/>
                </a:solidFill>
                <a:effectLst/>
                <a:latin typeface="+mj-lt"/>
                <a:ea typeface="+mj-ea"/>
                <a:cs typeface="+mj-cs"/>
              </a:rPr>
              <a:t>LARRY </a:t>
            </a:r>
            <a:r>
              <a:rPr lang="en-US" sz="4400" b="1" kern="1200" dirty="0">
                <a:solidFill>
                  <a:schemeClr val="tx1"/>
                </a:solidFill>
                <a:effectLst/>
                <a:latin typeface="+mj-lt"/>
                <a:ea typeface="+mj-ea"/>
                <a:cs typeface="+mj-cs"/>
              </a:rPr>
              <a:t>PRICE</a:t>
            </a:r>
            <a:r>
              <a:rPr lang="en-US" sz="4400" kern="1200" dirty="0">
                <a:solidFill>
                  <a:schemeClr val="tx1"/>
                </a:solidFill>
                <a:effectLst/>
                <a:latin typeface="+mj-lt"/>
                <a:ea typeface="+mj-ea"/>
                <a:cs typeface="+mj-cs"/>
              </a:rPr>
              <a:t> PENTAGON PAUL x/y </a:t>
            </a:r>
            <a:endParaRPr lang="en-US" dirty="0">
              <a:effectLst/>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63601" y="3446236"/>
            <a:ext cx="2143125" cy="2143125"/>
          </a:xfrm>
          <a:prstGeom prst="rect">
            <a:avLst/>
          </a:prstGeom>
        </p:spPr>
      </p:pic>
    </p:spTree>
    <p:extLst>
      <p:ext uri="{BB962C8B-B14F-4D97-AF65-F5344CB8AC3E}">
        <p14:creationId xmlns:p14="http://schemas.microsoft.com/office/powerpoint/2010/main" val="4213729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3548" y="1359761"/>
            <a:ext cx="815286" cy="547491"/>
          </a:xfrm>
          <a:prstGeom prst="rect">
            <a:avLst/>
          </a:prstGeom>
        </p:spPr>
      </p:pic>
      <p:sp>
        <p:nvSpPr>
          <p:cNvPr id="5" name="Rectangle 4">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7" name="Rectangle 6">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8" name="TextBox 7"/>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sp>
        <p:nvSpPr>
          <p:cNvPr id="9" name="TextBox 8"/>
          <p:cNvSpPr txBox="1"/>
          <p:nvPr/>
        </p:nvSpPr>
        <p:spPr>
          <a:xfrm>
            <a:off x="777980" y="990429"/>
            <a:ext cx="2572243" cy="369332"/>
          </a:xfrm>
          <a:prstGeom prst="rect">
            <a:avLst/>
          </a:prstGeom>
          <a:noFill/>
        </p:spPr>
        <p:txBody>
          <a:bodyPr wrap="none" rtlCol="0">
            <a:spAutoFit/>
          </a:bodyPr>
          <a:lstStyle/>
          <a:p>
            <a:r>
              <a:rPr lang="en-US" dirty="0"/>
              <a:t>FORT </a:t>
            </a:r>
            <a:r>
              <a:rPr lang="en-US" dirty="0" err="1"/>
              <a:t>MYERS.FBI.</a:t>
            </a:r>
            <a:r>
              <a:rPr lang="en-US" sz="900" strike="sngStrike" dirty="0" err="1"/>
              <a:t>marx</a:t>
            </a:r>
            <a:r>
              <a:rPr lang="en-US" sz="900" strike="sngStrike" dirty="0"/>
              <a:t>(</a:t>
            </a:r>
            <a:r>
              <a:rPr lang="en-US" sz="900" strike="sngStrike" dirty="0" err="1"/>
              <a:t>pinebrook</a:t>
            </a:r>
            <a:r>
              <a:rPr lang="en-US" sz="900" strike="sngStrike" dirty="0"/>
              <a:t>)</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226387" y="1465618"/>
            <a:ext cx="257949" cy="335776"/>
          </a:xfrm>
          <a:prstGeom prst="rect">
            <a:avLst/>
          </a:prstGeom>
        </p:spPr>
      </p:pic>
      <p:cxnSp>
        <p:nvCxnSpPr>
          <p:cNvPr id="12" name="Straight Connector 11"/>
          <p:cNvCxnSpPr/>
          <p:nvPr/>
        </p:nvCxnSpPr>
        <p:spPr>
          <a:xfrm flipV="1">
            <a:off x="2128834" y="1359761"/>
            <a:ext cx="355502" cy="547491"/>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581889" y="1335992"/>
            <a:ext cx="4175502" cy="646331"/>
          </a:xfrm>
          <a:prstGeom prst="rect">
            <a:avLst/>
          </a:prstGeom>
          <a:noFill/>
        </p:spPr>
        <p:txBody>
          <a:bodyPr wrap="none" rtlCol="0">
            <a:spAutoFit/>
          </a:bodyPr>
          <a:lstStyle/>
          <a:p>
            <a:r>
              <a:rPr lang="en-US" strike="sngStrike" dirty="0" err="1"/>
              <a:t>Alone</a:t>
            </a:r>
            <a:r>
              <a:rPr lang="en-US" dirty="0" err="1"/>
              <a:t>.nonPoliceCfg.RETIRMENT</a:t>
            </a:r>
            <a:r>
              <a:rPr lang="en-US" dirty="0"/>
              <a:t> </a:t>
            </a:r>
            <a:r>
              <a:rPr lang="en-US" dirty="0" err="1"/>
              <a:t>pinebrook</a:t>
            </a:r>
            <a:endParaRPr lang="en-US" dirty="0"/>
          </a:p>
          <a:p>
            <a:r>
              <a:rPr lang="en-US" dirty="0"/>
              <a:t>!ABABLITY.PRESIDENT</a:t>
            </a:r>
          </a:p>
        </p:txBody>
      </p:sp>
      <p:sp>
        <p:nvSpPr>
          <p:cNvPr id="14" name="TextBox 13"/>
          <p:cNvSpPr txBox="1"/>
          <p:nvPr/>
        </p:nvSpPr>
        <p:spPr>
          <a:xfrm>
            <a:off x="2581889" y="1849957"/>
            <a:ext cx="6784037" cy="646331"/>
          </a:xfrm>
          <a:prstGeom prst="rect">
            <a:avLst/>
          </a:prstGeom>
          <a:noFill/>
        </p:spPr>
        <p:txBody>
          <a:bodyPr wrap="none" rtlCol="0">
            <a:spAutoFit/>
          </a:bodyPr>
          <a:lstStyle/>
          <a:p>
            <a:r>
              <a:rPr lang="en-US" dirty="0" err="1"/>
              <a:t>nonPoliceCfgLogical</a:t>
            </a:r>
            <a:endParaRPr lang="en-US" dirty="0"/>
          </a:p>
          <a:p>
            <a:r>
              <a:rPr lang="en-US" strike="sngStrike" dirty="0"/>
              <a:t>If Tim Cook were alone, carry </a:t>
            </a:r>
            <a:r>
              <a:rPr lang="en-US" dirty="0"/>
              <a:t>87:HOMICIDES</a:t>
            </a:r>
            <a:r>
              <a:rPr lang="en-US" strike="sngStrike" dirty="0"/>
              <a:t> alone w/o wife and </a:t>
            </a:r>
            <a:r>
              <a:rPr lang="en-US" strike="sngStrike" dirty="0" err="1"/>
              <a:t>chind</a:t>
            </a:r>
            <a:endParaRPr lang="en-US" strike="sngStrike" dirty="0"/>
          </a:p>
        </p:txBody>
      </p:sp>
      <p:pic>
        <p:nvPicPr>
          <p:cNvPr id="15" name="Picture 14"/>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267940" y="2136938"/>
            <a:ext cx="279291" cy="279291"/>
          </a:xfrm>
          <a:prstGeom prst="rect">
            <a:avLst/>
          </a:prstGeom>
        </p:spPr>
      </p:pic>
      <p:cxnSp>
        <p:nvCxnSpPr>
          <p:cNvPr id="17" name="Straight Connector 16"/>
          <p:cNvCxnSpPr/>
          <p:nvPr/>
        </p:nvCxnSpPr>
        <p:spPr>
          <a:xfrm flipV="1">
            <a:off x="777980" y="1359761"/>
            <a:ext cx="1448407" cy="777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178813" y="2136938"/>
            <a:ext cx="701458" cy="279291"/>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2484336" y="2415274"/>
            <a:ext cx="8861850" cy="369332"/>
          </a:xfrm>
          <a:prstGeom prst="rect">
            <a:avLst/>
          </a:prstGeom>
          <a:noFill/>
        </p:spPr>
        <p:txBody>
          <a:bodyPr wrap="none" rtlCol="0">
            <a:spAutoFit/>
          </a:bodyPr>
          <a:lstStyle/>
          <a:p>
            <a:r>
              <a:rPr lang="en-US" strike="sngStrike" dirty="0"/>
              <a:t>Wandering around in </a:t>
            </a:r>
            <a:r>
              <a:rPr lang="en-US" strike="sngStrike" dirty="0" err="1"/>
              <a:t>pinebook</a:t>
            </a:r>
            <a:r>
              <a:rPr lang="en-US" strike="sngStrike" dirty="0"/>
              <a:t>, with </a:t>
            </a:r>
            <a:r>
              <a:rPr lang="en-US" dirty="0"/>
              <a:t>PREA.§187.POLICE.MORITING.nonPolcieAudience.</a:t>
            </a:r>
            <a:r>
              <a:rPr lang="en-US" sz="800" strike="sngStrike" dirty="0"/>
              <a:t>marx</a:t>
            </a:r>
          </a:p>
        </p:txBody>
      </p:sp>
      <p:sp>
        <p:nvSpPr>
          <p:cNvPr id="22" name="TextBox 21"/>
          <p:cNvSpPr txBox="1"/>
          <p:nvPr/>
        </p:nvSpPr>
        <p:spPr>
          <a:xfrm>
            <a:off x="2878901" y="2490345"/>
            <a:ext cx="3806555" cy="646331"/>
          </a:xfrm>
          <a:prstGeom prst="rect">
            <a:avLst/>
          </a:prstGeom>
          <a:noFill/>
        </p:spPr>
        <p:txBody>
          <a:bodyPr wrap="none" rtlCol="0">
            <a:spAutoFit/>
          </a:bodyPr>
          <a:lstStyle/>
          <a:p>
            <a:r>
              <a:rPr lang="en-US" dirty="0"/>
              <a:t>,…*.Time, *.touch, *.</a:t>
            </a:r>
            <a:r>
              <a:rPr lang="en-US" dirty="0" err="1"/>
              <a:t>roth.RETIREMENT</a:t>
            </a:r>
            <a:endParaRPr lang="en-US" dirty="0"/>
          </a:p>
          <a:p>
            <a:r>
              <a:rPr lang="en-US" dirty="0"/>
              <a:t>*.</a:t>
            </a:r>
            <a:r>
              <a:rPr lang="en-US" dirty="0" err="1"/>
              <a:t>siri</a:t>
            </a:r>
            <a:r>
              <a:rPr lang="en-US" dirty="0"/>
              <a:t>, *.</a:t>
            </a:r>
            <a:r>
              <a:rPr lang="en-US" dirty="0" err="1"/>
              <a:t>PREA.</a:t>
            </a:r>
            <a:r>
              <a:rPr lang="en-US" sz="800" strike="sngStrike" dirty="0" err="1"/>
              <a:t>marx</a:t>
            </a:r>
            <a:r>
              <a:rPr lang="en-US" sz="800" strike="sngStrike" dirty="0"/>
              <a:t>(ass)</a:t>
            </a:r>
          </a:p>
        </p:txBody>
      </p:sp>
      <p:sp>
        <p:nvSpPr>
          <p:cNvPr id="23" name="TextBox 22"/>
          <p:cNvSpPr txBox="1"/>
          <p:nvPr/>
        </p:nvSpPr>
        <p:spPr>
          <a:xfrm>
            <a:off x="1161976" y="2592227"/>
            <a:ext cx="1332929" cy="369332"/>
          </a:xfrm>
          <a:prstGeom prst="rect">
            <a:avLst/>
          </a:prstGeom>
          <a:noFill/>
        </p:spPr>
        <p:txBody>
          <a:bodyPr wrap="none" rtlCol="0">
            <a:spAutoFit/>
          </a:bodyPr>
          <a:lstStyle/>
          <a:p>
            <a:r>
              <a:rPr lang="en-US" strike="sngStrike" dirty="0"/>
              <a:t>+</a:t>
            </a:r>
            <a:r>
              <a:rPr lang="en-US" strike="sngStrike" dirty="0" err="1"/>
              <a:t>angela,rest</a:t>
            </a:r>
            <a:endParaRPr lang="en-US" strike="sngStrike" dirty="0"/>
          </a:p>
        </p:txBody>
      </p:sp>
      <p:pic>
        <p:nvPicPr>
          <p:cNvPr id="24" name="Picture 2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967237" y="3458361"/>
            <a:ext cx="423152" cy="693691"/>
          </a:xfrm>
          <a:prstGeom prst="rect">
            <a:avLst/>
          </a:prstGeom>
        </p:spPr>
      </p:pic>
      <p:cxnSp>
        <p:nvCxnSpPr>
          <p:cNvPr id="26" name="Straight Connector 25"/>
          <p:cNvCxnSpPr/>
          <p:nvPr/>
        </p:nvCxnSpPr>
        <p:spPr>
          <a:xfrm flipV="1">
            <a:off x="2968668" y="2776893"/>
            <a:ext cx="663880" cy="184666"/>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3DA681D3-BCF0-4F2C-8A20-611E37CF961A}"/>
              </a:ext>
            </a:extLst>
          </p:cNvPr>
          <p:cNvSpPr/>
          <p:nvPr/>
        </p:nvSpPr>
        <p:spPr>
          <a:xfrm flipV="1">
            <a:off x="714791" y="3363256"/>
            <a:ext cx="769251" cy="99661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p:cNvCxnSpPr/>
          <p:nvPr/>
        </p:nvCxnSpPr>
        <p:spPr>
          <a:xfrm flipV="1">
            <a:off x="911455" y="3447503"/>
            <a:ext cx="478934" cy="595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77980" y="3191245"/>
            <a:ext cx="11067439" cy="104985"/>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06585" y="3551801"/>
            <a:ext cx="762965" cy="762965"/>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8179" y="3367243"/>
            <a:ext cx="623710" cy="623710"/>
          </a:xfrm>
          <a:prstGeom prst="rect">
            <a:avLst/>
          </a:prstGeom>
        </p:spPr>
      </p:pic>
      <p:sp>
        <p:nvSpPr>
          <p:cNvPr id="34" name="TextBox 33"/>
          <p:cNvSpPr txBox="1"/>
          <p:nvPr/>
        </p:nvSpPr>
        <p:spPr>
          <a:xfrm>
            <a:off x="736892" y="3084513"/>
            <a:ext cx="2183098" cy="369332"/>
          </a:xfrm>
          <a:prstGeom prst="rect">
            <a:avLst/>
          </a:prstGeom>
          <a:noFill/>
        </p:spPr>
        <p:txBody>
          <a:bodyPr wrap="none" rtlCol="0">
            <a:spAutoFit/>
          </a:bodyPr>
          <a:lstStyle/>
          <a:p>
            <a:r>
              <a:rPr lang="en-US" strike="sngStrike" dirty="0"/>
              <a:t>What is Jack and </a:t>
            </a:r>
            <a:r>
              <a:rPr lang="en-US" strike="sngStrike" dirty="0" err="1"/>
              <a:t>Jyll</a:t>
            </a:r>
            <a:r>
              <a:rPr lang="en-US" strike="sngStrike" dirty="0"/>
              <a:t>?</a:t>
            </a:r>
          </a:p>
        </p:txBody>
      </p:sp>
      <p:cxnSp>
        <p:nvCxnSpPr>
          <p:cNvPr id="36" name="Straight Connector 35"/>
          <p:cNvCxnSpPr>
            <a:stCxn id="34" idx="2"/>
          </p:cNvCxnSpPr>
          <p:nvPr/>
        </p:nvCxnSpPr>
        <p:spPr>
          <a:xfrm>
            <a:off x="1828441" y="3453845"/>
            <a:ext cx="1653795" cy="1042999"/>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DA681D3-BCF0-4F2C-8A20-611E37CF961A}"/>
              </a:ext>
            </a:extLst>
          </p:cNvPr>
          <p:cNvSpPr/>
          <p:nvPr/>
        </p:nvSpPr>
        <p:spPr>
          <a:xfrm flipV="1">
            <a:off x="1730902" y="3345288"/>
            <a:ext cx="1499595" cy="97086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8" name="TextBox 37"/>
          <p:cNvSpPr txBox="1"/>
          <p:nvPr/>
        </p:nvSpPr>
        <p:spPr>
          <a:xfrm>
            <a:off x="2514373" y="1177129"/>
            <a:ext cx="1191352" cy="369332"/>
          </a:xfrm>
          <a:prstGeom prst="rect">
            <a:avLst/>
          </a:prstGeom>
          <a:noFill/>
        </p:spPr>
        <p:txBody>
          <a:bodyPr wrap="none" rtlCol="0">
            <a:spAutoFit/>
          </a:bodyPr>
          <a:lstStyle/>
          <a:p>
            <a:r>
              <a:rPr lang="en-US" dirty="0"/>
              <a:t>2005-2021</a:t>
            </a:r>
          </a:p>
        </p:txBody>
      </p:sp>
      <p:sp>
        <p:nvSpPr>
          <p:cNvPr id="20" name="Rectangle 19">
            <a:extLst>
              <a:ext uri="{FF2B5EF4-FFF2-40B4-BE49-F238E27FC236}">
                <a16:creationId xmlns:a16="http://schemas.microsoft.com/office/drawing/2014/main" id="{3DA681D3-BCF0-4F2C-8A20-611E37CF961A}"/>
              </a:ext>
            </a:extLst>
          </p:cNvPr>
          <p:cNvSpPr/>
          <p:nvPr/>
        </p:nvSpPr>
        <p:spPr>
          <a:xfrm flipV="1">
            <a:off x="736892" y="1357454"/>
            <a:ext cx="11067439" cy="1799431"/>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p:cNvSpPr txBox="1"/>
          <p:nvPr/>
        </p:nvSpPr>
        <p:spPr>
          <a:xfrm>
            <a:off x="983183" y="4031584"/>
            <a:ext cx="582211" cy="369332"/>
          </a:xfrm>
          <a:prstGeom prst="rect">
            <a:avLst/>
          </a:prstGeom>
          <a:noFill/>
        </p:spPr>
        <p:txBody>
          <a:bodyPr wrap="none" rtlCol="0">
            <a:spAutoFit/>
          </a:bodyPr>
          <a:lstStyle/>
          <a:p>
            <a:r>
              <a:rPr lang="en-US" b="1" dirty="0"/>
              <a:t>Jack</a:t>
            </a:r>
          </a:p>
        </p:txBody>
      </p:sp>
      <p:sp>
        <p:nvSpPr>
          <p:cNvPr id="40" name="TextBox 39"/>
          <p:cNvSpPr txBox="1"/>
          <p:nvPr/>
        </p:nvSpPr>
        <p:spPr>
          <a:xfrm>
            <a:off x="2340477" y="4023263"/>
            <a:ext cx="482824" cy="369332"/>
          </a:xfrm>
          <a:prstGeom prst="rect">
            <a:avLst/>
          </a:prstGeom>
          <a:noFill/>
        </p:spPr>
        <p:txBody>
          <a:bodyPr wrap="none" rtlCol="0">
            <a:spAutoFit/>
          </a:bodyPr>
          <a:lstStyle/>
          <a:p>
            <a:r>
              <a:rPr lang="en-US" b="1" dirty="0" err="1"/>
              <a:t>Jyll</a:t>
            </a:r>
            <a:endParaRPr lang="en-US" b="1" dirty="0"/>
          </a:p>
        </p:txBody>
      </p:sp>
      <p:sp>
        <p:nvSpPr>
          <p:cNvPr id="41" name="TextBox 40"/>
          <p:cNvSpPr txBox="1"/>
          <p:nvPr/>
        </p:nvSpPr>
        <p:spPr>
          <a:xfrm>
            <a:off x="3563535" y="3360725"/>
            <a:ext cx="1981633" cy="215444"/>
          </a:xfrm>
          <a:prstGeom prst="rect">
            <a:avLst/>
          </a:prstGeom>
          <a:noFill/>
        </p:spPr>
        <p:txBody>
          <a:bodyPr wrap="none" rtlCol="0">
            <a:spAutoFit/>
          </a:bodyPr>
          <a:lstStyle/>
          <a:p>
            <a:r>
              <a:rPr lang="en-US" sz="800" strike="sngStrike" dirty="0"/>
              <a:t>400,000 GM, 400,000 </a:t>
            </a:r>
            <a:r>
              <a:rPr lang="en-US" sz="800" strike="sngStrike" dirty="0" err="1"/>
              <a:t>ibm</a:t>
            </a:r>
            <a:r>
              <a:rPr lang="en-US" sz="800" strike="sngStrike" dirty="0"/>
              <a:t>, 400,000 </a:t>
            </a:r>
            <a:r>
              <a:rPr lang="en-US" sz="800" strike="sngStrike" dirty="0" err="1"/>
              <a:t>daimler</a:t>
            </a:r>
            <a:endParaRPr lang="en-US" sz="800" strike="sngStrike" dirty="0"/>
          </a:p>
        </p:txBody>
      </p:sp>
      <p:pic>
        <p:nvPicPr>
          <p:cNvPr id="42" name="Picture 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00472" y="3368791"/>
            <a:ext cx="1905742" cy="1080773"/>
          </a:xfrm>
          <a:prstGeom prst="rect">
            <a:avLst/>
          </a:prstGeom>
        </p:spPr>
      </p:pic>
      <p:pic>
        <p:nvPicPr>
          <p:cNvPr id="43" name="Picture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3166" y="3336345"/>
            <a:ext cx="2081413" cy="1150980"/>
          </a:xfrm>
          <a:prstGeom prst="rect">
            <a:avLst/>
          </a:prstGeom>
        </p:spPr>
      </p:pic>
      <p:sp>
        <p:nvSpPr>
          <p:cNvPr id="45" name="TextBox 44"/>
          <p:cNvSpPr txBox="1"/>
          <p:nvPr/>
        </p:nvSpPr>
        <p:spPr>
          <a:xfrm>
            <a:off x="3110049" y="4711144"/>
            <a:ext cx="5071260" cy="507831"/>
          </a:xfrm>
          <a:prstGeom prst="rect">
            <a:avLst/>
          </a:prstGeom>
          <a:noFill/>
        </p:spPr>
        <p:txBody>
          <a:bodyPr wrap="none" rtlCol="0">
            <a:spAutoFit/>
          </a:bodyPr>
          <a:lstStyle/>
          <a:p>
            <a:r>
              <a:rPr lang="en-US" strike="sngStrike" dirty="0"/>
              <a:t>Jack and </a:t>
            </a:r>
            <a:r>
              <a:rPr lang="en-US" strike="sngStrike" dirty="0" err="1"/>
              <a:t>Jyll</a:t>
            </a:r>
            <a:r>
              <a:rPr lang="en-US" strike="sngStrike" dirty="0"/>
              <a:t> went up the hill to fetch a </a:t>
            </a:r>
            <a:r>
              <a:rPr lang="en-US" strike="sngStrike" dirty="0" err="1"/>
              <a:t>plae</a:t>
            </a:r>
            <a:r>
              <a:rPr lang="en-US" strike="sngStrike" dirty="0"/>
              <a:t> of water</a:t>
            </a:r>
          </a:p>
          <a:p>
            <a:r>
              <a:rPr lang="en-US" sz="900" strike="sngStrike" dirty="0"/>
              <a:t>Fetching pale of water out of ass(</a:t>
            </a:r>
            <a:r>
              <a:rPr lang="en-US" sz="900" dirty="0"/>
              <a:t>*.</a:t>
            </a:r>
            <a:r>
              <a:rPr lang="en-US" sz="900" dirty="0" err="1"/>
              <a:t>PREA.</a:t>
            </a:r>
            <a:r>
              <a:rPr lang="en-US" sz="900" strike="sngStrike" dirty="0" err="1"/>
              <a:t>marx</a:t>
            </a:r>
            <a:r>
              <a:rPr lang="en-US" sz="900" strike="sngStrike" dirty="0"/>
              <a:t>(ass)</a:t>
            </a:r>
          </a:p>
        </p:txBody>
      </p:sp>
      <p:pic>
        <p:nvPicPr>
          <p:cNvPr id="46" name="Picture 45"/>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729911" y="3561898"/>
            <a:ext cx="1170558" cy="858109"/>
          </a:xfrm>
          <a:prstGeom prst="rect">
            <a:avLst/>
          </a:prstGeom>
        </p:spPr>
      </p:pic>
      <p:sp>
        <p:nvSpPr>
          <p:cNvPr id="47" name="TextBox 46"/>
          <p:cNvSpPr txBox="1"/>
          <p:nvPr/>
        </p:nvSpPr>
        <p:spPr>
          <a:xfrm>
            <a:off x="5638800" y="5346700"/>
            <a:ext cx="966931" cy="369332"/>
          </a:xfrm>
          <a:prstGeom prst="rect">
            <a:avLst/>
          </a:prstGeom>
          <a:noFill/>
        </p:spPr>
        <p:txBody>
          <a:bodyPr wrap="none" rtlCol="0">
            <a:spAutoFit/>
          </a:bodyPr>
          <a:lstStyle/>
          <a:p>
            <a:r>
              <a:rPr lang="en-US" dirty="0"/>
              <a:t>SQ.LAKE</a:t>
            </a:r>
          </a:p>
        </p:txBody>
      </p:sp>
      <p:pic>
        <p:nvPicPr>
          <p:cNvPr id="48" name="Picture 47"/>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300608" y="5437772"/>
            <a:ext cx="473986" cy="473986"/>
          </a:xfrm>
          <a:prstGeom prst="rect">
            <a:avLst/>
          </a:prstGeom>
        </p:spPr>
      </p:pic>
      <p:pic>
        <p:nvPicPr>
          <p:cNvPr id="49" name="Picture 4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3905486" y="5590985"/>
            <a:ext cx="464557" cy="464557"/>
          </a:xfrm>
          <a:prstGeom prst="rect">
            <a:avLst/>
          </a:prstGeom>
        </p:spPr>
      </p:pic>
      <p:sp>
        <p:nvSpPr>
          <p:cNvPr id="50" name="TextBox 49"/>
          <p:cNvSpPr txBox="1"/>
          <p:nvPr/>
        </p:nvSpPr>
        <p:spPr>
          <a:xfrm>
            <a:off x="5041900" y="5775604"/>
            <a:ext cx="865173" cy="369332"/>
          </a:xfrm>
          <a:prstGeom prst="rect">
            <a:avLst/>
          </a:prstGeom>
          <a:solidFill>
            <a:schemeClr val="accent1"/>
          </a:solidFill>
        </p:spPr>
        <p:txBody>
          <a:bodyPr wrap="none" rtlCol="0">
            <a:spAutoFit/>
          </a:bodyPr>
          <a:lstStyle/>
          <a:p>
            <a:r>
              <a:rPr lang="en-US" dirty="0">
                <a:solidFill>
                  <a:schemeClr val="bg1"/>
                </a:solidFill>
              </a:rPr>
              <a:t>TORT-3</a:t>
            </a:r>
          </a:p>
        </p:txBody>
      </p:sp>
      <p:sp>
        <p:nvSpPr>
          <p:cNvPr id="51" name="TextBox 50"/>
          <p:cNvSpPr txBox="1"/>
          <p:nvPr/>
        </p:nvSpPr>
        <p:spPr>
          <a:xfrm>
            <a:off x="5907073" y="5747941"/>
            <a:ext cx="5800755" cy="646331"/>
          </a:xfrm>
          <a:prstGeom prst="rect">
            <a:avLst/>
          </a:prstGeom>
          <a:noFill/>
        </p:spPr>
        <p:txBody>
          <a:bodyPr wrap="none" rtlCol="0">
            <a:spAutoFit/>
          </a:bodyPr>
          <a:lstStyle/>
          <a:p>
            <a:r>
              <a:rPr lang="en-US" dirty="0"/>
              <a:t>2014 ATOMCLOCK(REDHOUSE </a:t>
            </a:r>
            <a:r>
              <a:rPr lang="en-US" dirty="0" err="1"/>
              <a:t>nonPolicSexAbuse.</a:t>
            </a:r>
            <a:r>
              <a:rPr lang="en-US" sz="800" strike="sngStrike" dirty="0" err="1"/>
              <a:t>marx</a:t>
            </a:r>
            <a:r>
              <a:rPr lang="en-US" sz="800" strike="sngStrike" dirty="0"/>
              <a:t>  remote call </a:t>
            </a:r>
            <a:r>
              <a:rPr lang="en-US" sz="800" strike="sngStrike" dirty="0" err="1"/>
              <a:t>pian</a:t>
            </a:r>
            <a:r>
              <a:rPr lang="en-US" sz="800" strike="sngStrike" dirty="0"/>
              <a:t> )</a:t>
            </a:r>
          </a:p>
          <a:p>
            <a:r>
              <a:rPr lang="en-US" dirty="0" err="1"/>
              <a:t>LANLEY.</a:t>
            </a:r>
            <a:r>
              <a:rPr lang="en-US" sz="800" strike="sngStrike" dirty="0" err="1"/>
              <a:t>marx</a:t>
            </a:r>
            <a:endParaRPr lang="en-US" sz="800" strike="sngStrike" dirty="0"/>
          </a:p>
        </p:txBody>
      </p:sp>
      <p:cxnSp>
        <p:nvCxnSpPr>
          <p:cNvPr id="53" name="Straight Connector 52"/>
          <p:cNvCxnSpPr/>
          <p:nvPr/>
        </p:nvCxnSpPr>
        <p:spPr>
          <a:xfrm>
            <a:off x="3905486" y="5716032"/>
            <a:ext cx="540965" cy="33951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49" idx="2"/>
          </p:cNvCxnSpPr>
          <p:nvPr/>
        </p:nvCxnSpPr>
        <p:spPr>
          <a:xfrm>
            <a:off x="3110049" y="5716032"/>
            <a:ext cx="1027716" cy="33951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7048500" y="6037214"/>
            <a:ext cx="3007555" cy="215444"/>
          </a:xfrm>
          <a:prstGeom prst="rect">
            <a:avLst/>
          </a:prstGeom>
          <a:noFill/>
        </p:spPr>
        <p:txBody>
          <a:bodyPr wrap="none" rtlCol="0">
            <a:spAutoFit/>
          </a:bodyPr>
          <a:lstStyle/>
          <a:p>
            <a:r>
              <a:rPr lang="en-US" sz="800" strike="sngStrike" dirty="0"/>
              <a:t>Opened </a:t>
            </a:r>
            <a:r>
              <a:rPr lang="en-US" sz="800" strike="sngStrike" dirty="0" err="1"/>
              <a:t>facebook</a:t>
            </a:r>
            <a:r>
              <a:rPr lang="en-US" sz="800" strike="sngStrike" dirty="0"/>
              <a:t> tried all of the women, then </a:t>
            </a:r>
            <a:r>
              <a:rPr lang="en-US" sz="800" strike="sngStrike" dirty="0" err="1"/>
              <a:t>jyll</a:t>
            </a:r>
            <a:r>
              <a:rPr lang="en-US" sz="800" strike="sngStrike" dirty="0"/>
              <a:t> during jacking off</a:t>
            </a:r>
          </a:p>
        </p:txBody>
      </p:sp>
      <p:sp>
        <p:nvSpPr>
          <p:cNvPr id="58" name="Rectangle 57">
            <a:extLst>
              <a:ext uri="{FF2B5EF4-FFF2-40B4-BE49-F238E27FC236}">
                <a16:creationId xmlns:a16="http://schemas.microsoft.com/office/drawing/2014/main" id="{3DA681D3-BCF0-4F2C-8A20-611E37CF961A}"/>
              </a:ext>
            </a:extLst>
          </p:cNvPr>
          <p:cNvSpPr/>
          <p:nvPr/>
        </p:nvSpPr>
        <p:spPr>
          <a:xfrm flipV="1">
            <a:off x="5973906" y="5810860"/>
            <a:ext cx="6218093" cy="64546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TextBox 58"/>
          <p:cNvSpPr txBox="1"/>
          <p:nvPr/>
        </p:nvSpPr>
        <p:spPr>
          <a:xfrm>
            <a:off x="7048500" y="6138506"/>
            <a:ext cx="2250937" cy="215444"/>
          </a:xfrm>
          <a:prstGeom prst="rect">
            <a:avLst/>
          </a:prstGeom>
          <a:noFill/>
        </p:spPr>
        <p:txBody>
          <a:bodyPr wrap="none" rtlCol="0">
            <a:spAutoFit/>
          </a:bodyPr>
          <a:lstStyle/>
          <a:p>
            <a:r>
              <a:rPr lang="en-US" sz="800" strike="sngStrike" dirty="0"/>
              <a:t>Under </a:t>
            </a:r>
            <a:r>
              <a:rPr lang="en-US" sz="800" strike="sngStrike" dirty="0" err="1"/>
              <a:t>sam.cisoc.motnring”turn</a:t>
            </a:r>
            <a:r>
              <a:rPr lang="en-US" sz="800" strike="sngStrike" dirty="0"/>
              <a:t> if off”, this stupid</a:t>
            </a:r>
          </a:p>
        </p:txBody>
      </p:sp>
      <p:sp>
        <p:nvSpPr>
          <p:cNvPr id="60" name="Rectangle 59">
            <a:extLst>
              <a:ext uri="{FF2B5EF4-FFF2-40B4-BE49-F238E27FC236}">
                <a16:creationId xmlns:a16="http://schemas.microsoft.com/office/drawing/2014/main" id="{3DA681D3-BCF0-4F2C-8A20-611E37CF961A}"/>
              </a:ext>
            </a:extLst>
          </p:cNvPr>
          <p:cNvSpPr/>
          <p:nvPr/>
        </p:nvSpPr>
        <p:spPr>
          <a:xfrm flipV="1">
            <a:off x="3291054" y="5442390"/>
            <a:ext cx="547599" cy="64546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1" name="Rectangle 60">
            <a:extLst>
              <a:ext uri="{FF2B5EF4-FFF2-40B4-BE49-F238E27FC236}">
                <a16:creationId xmlns:a16="http://schemas.microsoft.com/office/drawing/2014/main" id="{3DA681D3-BCF0-4F2C-8A20-611E37CF961A}"/>
              </a:ext>
            </a:extLst>
          </p:cNvPr>
          <p:cNvSpPr/>
          <p:nvPr/>
        </p:nvSpPr>
        <p:spPr>
          <a:xfrm flipV="1">
            <a:off x="3905486" y="5590985"/>
            <a:ext cx="547599" cy="64546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63" name="Straight Arrow Connector 62"/>
          <p:cNvCxnSpPr/>
          <p:nvPr/>
        </p:nvCxnSpPr>
        <p:spPr>
          <a:xfrm>
            <a:off x="2270034" y="3679098"/>
            <a:ext cx="2985931" cy="166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5470370" y="5312197"/>
            <a:ext cx="11353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915261" y="4965059"/>
            <a:ext cx="4146391" cy="923330"/>
          </a:xfrm>
          <a:prstGeom prst="rect">
            <a:avLst/>
          </a:prstGeom>
          <a:noFill/>
        </p:spPr>
        <p:txBody>
          <a:bodyPr wrap="none" rtlCol="0">
            <a:spAutoFit/>
          </a:bodyPr>
          <a:lstStyle/>
          <a:p>
            <a:r>
              <a:rPr lang="en-US" dirty="0" err="1"/>
              <a:t>LANGLEY.</a:t>
            </a:r>
            <a:r>
              <a:rPr lang="en-US" sz="800" strike="sngStrike" dirty="0" err="1"/>
              <a:t>marx</a:t>
            </a:r>
            <a:r>
              <a:rPr lang="en-US" sz="800" strike="sngStrike" dirty="0"/>
              <a:t>(</a:t>
            </a:r>
            <a:r>
              <a:rPr lang="en-US" sz="800" strike="sngStrike" dirty="0" err="1"/>
              <a:t>webpshere</a:t>
            </a:r>
            <a:r>
              <a:rPr lang="en-US" sz="800" strike="sngStrike" dirty="0"/>
              <a:t> portal </a:t>
            </a:r>
            <a:r>
              <a:rPr lang="en-US" dirty="0" err="1"/>
              <a:t>nonPolcieTRX</a:t>
            </a:r>
            <a:r>
              <a:rPr lang="en-US" dirty="0"/>
              <a:t>. </a:t>
            </a:r>
            <a:r>
              <a:rPr lang="en-US" sz="800" strike="sngStrike" dirty="0"/>
              <a:t>Remote call(</a:t>
            </a:r>
            <a:r>
              <a:rPr lang="en-US" sz="800" strike="sngStrike" dirty="0" err="1"/>
              <a:t>init</a:t>
            </a:r>
            <a:r>
              <a:rPr lang="en-US" sz="800" strike="sngStrike" dirty="0"/>
              <a:t>)</a:t>
            </a:r>
          </a:p>
          <a:p>
            <a:r>
              <a:rPr lang="en-US" dirty="0" err="1"/>
              <a:t>G.GOD.</a:t>
            </a:r>
            <a:r>
              <a:rPr lang="en-US" strike="sngStrike" dirty="0" err="1"/>
              <a:t>St</a:t>
            </a:r>
            <a:r>
              <a:rPr lang="en-US" strike="sngStrike" dirty="0"/>
              <a:t>. </a:t>
            </a:r>
            <a:r>
              <a:rPr lang="en-US" strike="sngStrike" dirty="0" err="1"/>
              <a:t>Francis.St.andlemo</a:t>
            </a:r>
            <a:r>
              <a:rPr lang="en-US" strike="sngStrike" dirty="0"/>
              <a:t>. </a:t>
            </a:r>
            <a:r>
              <a:rPr lang="en-US" strike="sngStrike" dirty="0" err="1"/>
              <a:t>Piono</a:t>
            </a:r>
            <a:r>
              <a:rPr lang="en-US" strike="sngStrike" dirty="0"/>
              <a:t>)</a:t>
            </a:r>
          </a:p>
          <a:p>
            <a:r>
              <a:rPr lang="en-US" dirty="0"/>
              <a:t>IPX </a:t>
            </a:r>
            <a:r>
              <a:rPr lang="en-US" sz="800" strike="sngStrike" dirty="0" err="1"/>
              <a:t>asusemd</a:t>
            </a:r>
            <a:r>
              <a:rPr lang="en-US" sz="800" strike="sngStrike" dirty="0"/>
              <a:t>: </a:t>
            </a:r>
            <a:r>
              <a:rPr lang="en-US" sz="800" strike="sngStrike" dirty="0" err="1"/>
              <a:t>Disasster</a:t>
            </a:r>
            <a:r>
              <a:rPr lang="en-US" sz="800" strike="sngStrike" dirty="0"/>
              <a:t> </a:t>
            </a:r>
            <a:r>
              <a:rPr lang="en-US" sz="800" strike="sngStrike" dirty="0" err="1"/>
              <a:t>reocmver</a:t>
            </a:r>
            <a:r>
              <a:rPr lang="en-US" sz="800" strike="sngStrike" dirty="0"/>
              <a:t> </a:t>
            </a:r>
            <a:r>
              <a:rPr lang="en-US" sz="800" strike="sngStrike" dirty="0" err="1"/>
              <a:t>Pinan</a:t>
            </a:r>
            <a:r>
              <a:rPr lang="en-US" sz="800" strike="sngStrike" dirty="0"/>
              <a:t> calls </a:t>
            </a:r>
            <a:r>
              <a:rPr lang="en-US" sz="800" strike="sngStrike" dirty="0" err="1"/>
              <a:t>Brunnet</a:t>
            </a:r>
            <a:r>
              <a:rPr lang="en-US" sz="800" strike="sngStrike" dirty="0"/>
              <a:t> curls</a:t>
            </a:r>
          </a:p>
        </p:txBody>
      </p:sp>
      <p:sp>
        <p:nvSpPr>
          <p:cNvPr id="67" name="Rectangle 66">
            <a:extLst>
              <a:ext uri="{FF2B5EF4-FFF2-40B4-BE49-F238E27FC236}">
                <a16:creationId xmlns:a16="http://schemas.microsoft.com/office/drawing/2014/main" id="{3DA681D3-BCF0-4F2C-8A20-611E37CF961A}"/>
              </a:ext>
            </a:extLst>
          </p:cNvPr>
          <p:cNvSpPr/>
          <p:nvPr/>
        </p:nvSpPr>
        <p:spPr>
          <a:xfrm flipV="1">
            <a:off x="7004390" y="5010917"/>
            <a:ext cx="4841029" cy="799942"/>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8" name="TextBox 67"/>
          <p:cNvSpPr txBox="1"/>
          <p:nvPr/>
        </p:nvSpPr>
        <p:spPr>
          <a:xfrm>
            <a:off x="3230497" y="5174616"/>
            <a:ext cx="2729145" cy="369332"/>
          </a:xfrm>
          <a:prstGeom prst="rect">
            <a:avLst/>
          </a:prstGeom>
          <a:noFill/>
        </p:spPr>
        <p:txBody>
          <a:bodyPr wrap="none" rtlCol="0">
            <a:spAutoFit/>
          </a:bodyPr>
          <a:lstStyle/>
          <a:p>
            <a:r>
              <a:rPr lang="en-US" strike="sngStrike" dirty="0"/>
              <a:t>“Hidden Waterfalls, Marin”</a:t>
            </a:r>
          </a:p>
        </p:txBody>
      </p:sp>
      <p:sp>
        <p:nvSpPr>
          <p:cNvPr id="69" name="TextBox 68"/>
          <p:cNvSpPr txBox="1"/>
          <p:nvPr/>
        </p:nvSpPr>
        <p:spPr>
          <a:xfrm>
            <a:off x="1828440" y="5010917"/>
            <a:ext cx="966931" cy="369332"/>
          </a:xfrm>
          <a:prstGeom prst="rect">
            <a:avLst/>
          </a:prstGeom>
          <a:noFill/>
        </p:spPr>
        <p:txBody>
          <a:bodyPr wrap="none" rtlCol="0">
            <a:spAutoFit/>
          </a:bodyPr>
          <a:lstStyle/>
          <a:p>
            <a:r>
              <a:rPr lang="en-US" dirty="0"/>
              <a:t>SQ.LAKE</a:t>
            </a:r>
          </a:p>
        </p:txBody>
      </p:sp>
      <p:sp>
        <p:nvSpPr>
          <p:cNvPr id="70" name="TextBox 69"/>
          <p:cNvSpPr txBox="1"/>
          <p:nvPr/>
        </p:nvSpPr>
        <p:spPr>
          <a:xfrm>
            <a:off x="1433009" y="5314778"/>
            <a:ext cx="2574616" cy="492443"/>
          </a:xfrm>
          <a:prstGeom prst="rect">
            <a:avLst/>
          </a:prstGeom>
          <a:noFill/>
        </p:spPr>
        <p:txBody>
          <a:bodyPr wrap="none" rtlCol="0">
            <a:spAutoFit/>
          </a:bodyPr>
          <a:lstStyle/>
          <a:p>
            <a:r>
              <a:rPr lang="en-US" dirty="0"/>
              <a:t>Santa Cruz </a:t>
            </a:r>
            <a:r>
              <a:rPr lang="en-US" sz="800" strike="sngStrike" dirty="0"/>
              <a:t>dog vacation; ice cream 2 weeks</a:t>
            </a:r>
          </a:p>
          <a:p>
            <a:r>
              <a:rPr lang="en-US" sz="800" strike="sngStrike" dirty="0" err="1"/>
              <a:t>neckbrace</a:t>
            </a:r>
            <a:endParaRPr lang="en-US" sz="800" strike="sngStrike" dirty="0"/>
          </a:p>
        </p:txBody>
      </p:sp>
      <p:sp>
        <p:nvSpPr>
          <p:cNvPr id="71" name="Rectangle 70">
            <a:extLst>
              <a:ext uri="{FF2B5EF4-FFF2-40B4-BE49-F238E27FC236}">
                <a16:creationId xmlns:a16="http://schemas.microsoft.com/office/drawing/2014/main" id="{3DA681D3-BCF0-4F2C-8A20-611E37CF961A}"/>
              </a:ext>
            </a:extLst>
          </p:cNvPr>
          <p:cNvSpPr/>
          <p:nvPr/>
        </p:nvSpPr>
        <p:spPr>
          <a:xfrm flipV="1">
            <a:off x="3264389" y="3335361"/>
            <a:ext cx="8343411" cy="109584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3" name="Straight Connector 72"/>
          <p:cNvCxnSpPr>
            <a:endCxn id="39" idx="3"/>
          </p:cNvCxnSpPr>
          <p:nvPr/>
        </p:nvCxnSpPr>
        <p:spPr>
          <a:xfrm flipV="1">
            <a:off x="967237" y="4216250"/>
            <a:ext cx="598157" cy="393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2055629" y="3986281"/>
            <a:ext cx="737482" cy="738994"/>
          </a:xfrm>
          <a:prstGeom prst="line">
            <a:avLst/>
          </a:prstGeom>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1461" y="4825882"/>
            <a:ext cx="997381" cy="997381"/>
          </a:xfrm>
          <a:prstGeom prst="rect">
            <a:avLst/>
          </a:prstGeom>
        </p:spPr>
      </p:pic>
      <p:pic>
        <p:nvPicPr>
          <p:cNvPr id="77" name="Picture 76"/>
          <p:cNvPicPr>
            <a:picLocks noChangeAspect="1"/>
          </p:cNvPicPr>
          <p:nvPr/>
        </p:nvPicPr>
        <p:blipFill>
          <a:blip r:embed="rId12"/>
          <a:stretch>
            <a:fillRect/>
          </a:stretch>
        </p:blipFill>
        <p:spPr>
          <a:xfrm>
            <a:off x="2897298" y="6124925"/>
            <a:ext cx="1355387" cy="615225"/>
          </a:xfrm>
          <a:prstGeom prst="rect">
            <a:avLst/>
          </a:prstGeom>
        </p:spPr>
      </p:pic>
      <p:cxnSp>
        <p:nvCxnSpPr>
          <p:cNvPr id="79" name="Straight Arrow Connector 78"/>
          <p:cNvCxnSpPr/>
          <p:nvPr/>
        </p:nvCxnSpPr>
        <p:spPr>
          <a:xfrm flipH="1">
            <a:off x="3350223" y="5312197"/>
            <a:ext cx="1204128" cy="1082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3DA681D3-BCF0-4F2C-8A20-611E37CF961A}"/>
              </a:ext>
            </a:extLst>
          </p:cNvPr>
          <p:cNvSpPr/>
          <p:nvPr/>
        </p:nvSpPr>
        <p:spPr>
          <a:xfrm flipV="1">
            <a:off x="1341329" y="4565660"/>
            <a:ext cx="10721330" cy="230074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82" name="Straight Connector 81"/>
          <p:cNvCxnSpPr/>
          <p:nvPr/>
        </p:nvCxnSpPr>
        <p:spPr>
          <a:xfrm>
            <a:off x="2494905" y="6236454"/>
            <a:ext cx="2153295" cy="503696"/>
          </a:xfrm>
          <a:prstGeom prst="line">
            <a:avLst/>
          </a:prstGeom>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725948" y="6432537"/>
            <a:ext cx="2308645" cy="215444"/>
          </a:xfrm>
          <a:prstGeom prst="rect">
            <a:avLst/>
          </a:prstGeom>
          <a:noFill/>
        </p:spPr>
        <p:txBody>
          <a:bodyPr wrap="none" rtlCol="0">
            <a:spAutoFit/>
          </a:bodyPr>
          <a:lstStyle/>
          <a:p>
            <a:r>
              <a:rPr lang="en-US" sz="800" strike="sngStrike" dirty="0" err="1"/>
              <a:t>Ghoeh</a:t>
            </a:r>
            <a:r>
              <a:rPr lang="en-US" sz="800" strike="sngStrike" dirty="0"/>
              <a:t>(who is god? </a:t>
            </a:r>
            <a:r>
              <a:rPr lang="en-US" sz="800" strike="sngStrike" dirty="0" err="1"/>
              <a:t>Miehala</a:t>
            </a:r>
            <a:r>
              <a:rPr lang="en-US" sz="800" strike="sngStrike" dirty="0"/>
              <a:t>, </a:t>
            </a:r>
            <a:r>
              <a:rPr lang="en-US" sz="800" strike="sngStrike" dirty="0" err="1"/>
              <a:t>jyll-offsit</a:t>
            </a:r>
            <a:r>
              <a:rPr lang="en-US" sz="800" strike="sngStrike" dirty="0"/>
              <a:t>(</a:t>
            </a:r>
            <a:r>
              <a:rPr lang="en-US" sz="800" strike="sngStrike" dirty="0" err="1"/>
              <a:t>dogwalking</a:t>
            </a:r>
            <a:r>
              <a:rPr lang="en-US" sz="800" strike="sngStrike" dirty="0"/>
              <a:t>)</a:t>
            </a:r>
          </a:p>
        </p:txBody>
      </p:sp>
      <p:sp>
        <p:nvSpPr>
          <p:cNvPr id="84" name="TextBox 83"/>
          <p:cNvSpPr txBox="1"/>
          <p:nvPr/>
        </p:nvSpPr>
        <p:spPr>
          <a:xfrm>
            <a:off x="4269593" y="5366893"/>
            <a:ext cx="4602414" cy="369332"/>
          </a:xfrm>
          <a:prstGeom prst="rect">
            <a:avLst/>
          </a:prstGeom>
          <a:noFill/>
        </p:spPr>
        <p:txBody>
          <a:bodyPr wrap="none" rtlCol="0">
            <a:spAutoFit/>
          </a:bodyPr>
          <a:lstStyle/>
          <a:p>
            <a:r>
              <a:rPr lang="en-US" dirty="0"/>
              <a:t>HOMICE:HOOVER!CAR=DOG;  G.GOD.OTIS.TV.G</a:t>
            </a:r>
          </a:p>
        </p:txBody>
      </p:sp>
      <p:sp>
        <p:nvSpPr>
          <p:cNvPr id="86" name="Rectangle 85">
            <a:extLst>
              <a:ext uri="{FF2B5EF4-FFF2-40B4-BE49-F238E27FC236}">
                <a16:creationId xmlns:a16="http://schemas.microsoft.com/office/drawing/2014/main" id="{3DA681D3-BCF0-4F2C-8A20-611E37CF961A}"/>
              </a:ext>
            </a:extLst>
          </p:cNvPr>
          <p:cNvSpPr/>
          <p:nvPr/>
        </p:nvSpPr>
        <p:spPr>
          <a:xfrm flipV="1">
            <a:off x="111086" y="927304"/>
            <a:ext cx="12075087" cy="566772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7" name="Title 86"/>
          <p:cNvSpPr>
            <a:spLocks noGrp="1"/>
          </p:cNvSpPr>
          <p:nvPr>
            <p:ph type="title"/>
          </p:nvPr>
        </p:nvSpPr>
        <p:spPr>
          <a:xfrm>
            <a:off x="3705725" y="526664"/>
            <a:ext cx="10515600" cy="1325563"/>
          </a:xfrm>
        </p:spPr>
        <p:txBody>
          <a:bodyPr/>
          <a:lstStyle/>
          <a:p>
            <a:r>
              <a:rPr lang="en-US" dirty="0"/>
              <a:t>SQ.!CPVA</a:t>
            </a:r>
            <a:r>
              <a:rPr lang="en-US" baseline="0" dirty="0"/>
              <a:t> !Michael Jackson</a:t>
            </a:r>
            <a:endParaRPr lang="en-US" dirty="0"/>
          </a:p>
        </p:txBody>
      </p:sp>
      <p:pic>
        <p:nvPicPr>
          <p:cNvPr id="88" name="Picture 8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68043" y="2329064"/>
            <a:ext cx="2466975" cy="1847850"/>
          </a:xfrm>
          <a:prstGeom prst="rect">
            <a:avLst/>
          </a:prstGeom>
        </p:spPr>
      </p:pic>
      <p:pic>
        <p:nvPicPr>
          <p:cNvPr id="89" name="Picture 88"/>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941703" y="2368427"/>
            <a:ext cx="5034576" cy="3023912"/>
          </a:xfrm>
          <a:prstGeom prst="rect">
            <a:avLst/>
          </a:prstGeom>
        </p:spPr>
      </p:pic>
    </p:spTree>
    <p:extLst>
      <p:ext uri="{BB962C8B-B14F-4D97-AF65-F5344CB8AC3E}">
        <p14:creationId xmlns:p14="http://schemas.microsoft.com/office/powerpoint/2010/main" val="3327149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23C1E5E-B10B-49FD-9A9F-D6517FA34CAD}"/>
              </a:ext>
            </a:extLst>
          </p:cNvPr>
          <p:cNvSpPr/>
          <p:nvPr/>
        </p:nvSpPr>
        <p:spPr>
          <a:xfrm>
            <a:off x="0" y="0"/>
            <a:ext cx="12192000" cy="6096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4938471C-E99E-4217-A571-D7EA860534EC}"/>
              </a:ext>
            </a:extLst>
          </p:cNvPr>
          <p:cNvSpPr/>
          <p:nvPr/>
        </p:nvSpPr>
        <p:spPr>
          <a:xfrm>
            <a:off x="0" y="597693"/>
            <a:ext cx="12192000" cy="1135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Development</a:t>
            </a:r>
          </a:p>
        </p:txBody>
      </p:sp>
      <p:sp>
        <p:nvSpPr>
          <p:cNvPr id="7" name="Rectangle 6">
            <a:extLst>
              <a:ext uri="{FF2B5EF4-FFF2-40B4-BE49-F238E27FC236}">
                <a16:creationId xmlns:a16="http://schemas.microsoft.com/office/drawing/2014/main" id="{1AF90EB2-4AE2-4A87-8869-77A771B80294}"/>
              </a:ext>
            </a:extLst>
          </p:cNvPr>
          <p:cNvSpPr/>
          <p:nvPr/>
        </p:nvSpPr>
        <p:spPr>
          <a:xfrm>
            <a:off x="26572" y="725184"/>
            <a:ext cx="12192000" cy="15115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Slppeing</a:t>
            </a:r>
            <a:r>
              <a:rPr lang="en-US" sz="800" strike="sngStrike" dirty="0"/>
              <a:t> out side as action </a:t>
            </a:r>
            <a:r>
              <a:rPr lang="en-US" sz="800" strike="sngStrike" dirty="0" err="1"/>
              <a:t>herion</a:t>
            </a:r>
            <a:r>
              <a:rPr lang="en-US" sz="800" strike="sngStrike" dirty="0"/>
              <a:t> user</a:t>
            </a:r>
          </a:p>
        </p:txBody>
      </p:sp>
      <p:sp>
        <p:nvSpPr>
          <p:cNvPr id="8" name="TextBox 7"/>
          <p:cNvSpPr txBox="1"/>
          <p:nvPr/>
        </p:nvSpPr>
        <p:spPr>
          <a:xfrm>
            <a:off x="5868572" y="339286"/>
            <a:ext cx="497252" cy="215444"/>
          </a:xfrm>
          <a:prstGeom prst="rect">
            <a:avLst/>
          </a:prstGeom>
          <a:noFill/>
        </p:spPr>
        <p:txBody>
          <a:bodyPr wrap="none" rtlCol="0">
            <a:spAutoFit/>
          </a:bodyPr>
          <a:lstStyle/>
          <a:p>
            <a:r>
              <a:rPr lang="en-US" sz="800" dirty="0">
                <a:solidFill>
                  <a:schemeClr val="bg1"/>
                </a:solidFill>
              </a:rPr>
              <a:t>Partner</a:t>
            </a:r>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933345" y="1402004"/>
            <a:ext cx="423152" cy="693691"/>
          </a:xfrm>
          <a:prstGeom prst="rect">
            <a:avLst/>
          </a:prstGeom>
        </p:spPr>
      </p:pic>
      <p:sp>
        <p:nvSpPr>
          <p:cNvPr id="27" name="Rectangle 26">
            <a:extLst>
              <a:ext uri="{FF2B5EF4-FFF2-40B4-BE49-F238E27FC236}">
                <a16:creationId xmlns:a16="http://schemas.microsoft.com/office/drawing/2014/main" id="{3DA681D3-BCF0-4F2C-8A20-611E37CF961A}"/>
              </a:ext>
            </a:extLst>
          </p:cNvPr>
          <p:cNvSpPr/>
          <p:nvPr/>
        </p:nvSpPr>
        <p:spPr>
          <a:xfrm flipV="1">
            <a:off x="850293" y="1293561"/>
            <a:ext cx="769251" cy="99661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9" name="Straight Connector 28"/>
          <p:cNvCxnSpPr/>
          <p:nvPr/>
        </p:nvCxnSpPr>
        <p:spPr>
          <a:xfrm flipV="1">
            <a:off x="877563" y="1391146"/>
            <a:ext cx="478934" cy="5957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744088" y="1134888"/>
            <a:ext cx="11067439" cy="104985"/>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2693" y="1495444"/>
            <a:ext cx="762965" cy="762965"/>
          </a:xfrm>
          <a:prstGeom prst="rect">
            <a:avLst/>
          </a:prstGeom>
        </p:spPr>
      </p:pic>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4287" y="1310886"/>
            <a:ext cx="623710" cy="623710"/>
          </a:xfrm>
          <a:prstGeom prst="rect">
            <a:avLst/>
          </a:prstGeom>
        </p:spPr>
      </p:pic>
      <p:sp>
        <p:nvSpPr>
          <p:cNvPr id="34" name="TextBox 33"/>
          <p:cNvSpPr txBox="1"/>
          <p:nvPr/>
        </p:nvSpPr>
        <p:spPr>
          <a:xfrm>
            <a:off x="703000" y="1028156"/>
            <a:ext cx="2183098" cy="369332"/>
          </a:xfrm>
          <a:prstGeom prst="rect">
            <a:avLst/>
          </a:prstGeom>
          <a:noFill/>
        </p:spPr>
        <p:txBody>
          <a:bodyPr wrap="none" rtlCol="0">
            <a:spAutoFit/>
          </a:bodyPr>
          <a:lstStyle/>
          <a:p>
            <a:r>
              <a:rPr lang="en-US" strike="sngStrike" dirty="0"/>
              <a:t>What is Jack and </a:t>
            </a:r>
            <a:r>
              <a:rPr lang="en-US" strike="sngStrike" dirty="0" err="1"/>
              <a:t>Jyll</a:t>
            </a:r>
            <a:r>
              <a:rPr lang="en-US" strike="sngStrike" dirty="0"/>
              <a:t>?</a:t>
            </a:r>
          </a:p>
        </p:txBody>
      </p:sp>
      <p:cxnSp>
        <p:nvCxnSpPr>
          <p:cNvPr id="36" name="Straight Connector 35"/>
          <p:cNvCxnSpPr>
            <a:stCxn id="34" idx="2"/>
          </p:cNvCxnSpPr>
          <p:nvPr/>
        </p:nvCxnSpPr>
        <p:spPr>
          <a:xfrm>
            <a:off x="1794549" y="1397488"/>
            <a:ext cx="1653795" cy="1042999"/>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3DA681D3-BCF0-4F2C-8A20-611E37CF961A}"/>
              </a:ext>
            </a:extLst>
          </p:cNvPr>
          <p:cNvSpPr/>
          <p:nvPr/>
        </p:nvSpPr>
        <p:spPr>
          <a:xfrm flipV="1">
            <a:off x="1697010" y="1288931"/>
            <a:ext cx="1499595" cy="970863"/>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9" name="TextBox 38"/>
          <p:cNvSpPr txBox="1"/>
          <p:nvPr/>
        </p:nvSpPr>
        <p:spPr>
          <a:xfrm>
            <a:off x="949291" y="1975227"/>
            <a:ext cx="582211" cy="369332"/>
          </a:xfrm>
          <a:prstGeom prst="rect">
            <a:avLst/>
          </a:prstGeom>
          <a:noFill/>
        </p:spPr>
        <p:txBody>
          <a:bodyPr wrap="none" rtlCol="0">
            <a:spAutoFit/>
          </a:bodyPr>
          <a:lstStyle/>
          <a:p>
            <a:r>
              <a:rPr lang="en-US" b="1" dirty="0"/>
              <a:t>Jack</a:t>
            </a:r>
          </a:p>
        </p:txBody>
      </p:sp>
      <p:sp>
        <p:nvSpPr>
          <p:cNvPr id="40" name="TextBox 39"/>
          <p:cNvSpPr txBox="1"/>
          <p:nvPr/>
        </p:nvSpPr>
        <p:spPr>
          <a:xfrm>
            <a:off x="2306585" y="1966906"/>
            <a:ext cx="482824" cy="369332"/>
          </a:xfrm>
          <a:prstGeom prst="rect">
            <a:avLst/>
          </a:prstGeom>
          <a:noFill/>
        </p:spPr>
        <p:txBody>
          <a:bodyPr wrap="none" rtlCol="0">
            <a:spAutoFit/>
          </a:bodyPr>
          <a:lstStyle/>
          <a:p>
            <a:r>
              <a:rPr lang="en-US" b="1" dirty="0" err="1"/>
              <a:t>Jyll</a:t>
            </a:r>
            <a:endParaRPr lang="en-US" b="1" dirty="0"/>
          </a:p>
        </p:txBody>
      </p:sp>
      <p:sp>
        <p:nvSpPr>
          <p:cNvPr id="41" name="TextBox 40"/>
          <p:cNvSpPr txBox="1"/>
          <p:nvPr/>
        </p:nvSpPr>
        <p:spPr>
          <a:xfrm>
            <a:off x="3529643" y="1304368"/>
            <a:ext cx="1981633" cy="215444"/>
          </a:xfrm>
          <a:prstGeom prst="rect">
            <a:avLst/>
          </a:prstGeom>
          <a:noFill/>
        </p:spPr>
        <p:txBody>
          <a:bodyPr wrap="none" rtlCol="0">
            <a:spAutoFit/>
          </a:bodyPr>
          <a:lstStyle/>
          <a:p>
            <a:r>
              <a:rPr lang="en-US" sz="800" strike="sngStrike" dirty="0"/>
              <a:t>400,000 GM, 400,000 </a:t>
            </a:r>
            <a:r>
              <a:rPr lang="en-US" sz="800" strike="sngStrike" dirty="0" err="1"/>
              <a:t>ibm</a:t>
            </a:r>
            <a:r>
              <a:rPr lang="en-US" sz="800" strike="sngStrike" dirty="0"/>
              <a:t>, 400,000 </a:t>
            </a:r>
            <a:r>
              <a:rPr lang="en-US" sz="800" strike="sngStrike" dirty="0" err="1"/>
              <a:t>daimler</a:t>
            </a:r>
            <a:endParaRPr lang="en-US" sz="800" strike="sngStrike" dirty="0"/>
          </a:p>
        </p:txBody>
      </p:sp>
      <p:pic>
        <p:nvPicPr>
          <p:cNvPr id="42" name="Pictur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6580" y="1312434"/>
            <a:ext cx="1905742" cy="1080773"/>
          </a:xfrm>
          <a:prstGeom prst="rect">
            <a:avLst/>
          </a:prstGeom>
        </p:spPr>
      </p:pic>
      <p:pic>
        <p:nvPicPr>
          <p:cNvPr id="43" name="Picture 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9274" y="1279988"/>
            <a:ext cx="2081413" cy="1150980"/>
          </a:xfrm>
          <a:prstGeom prst="rect">
            <a:avLst/>
          </a:prstGeom>
        </p:spPr>
      </p:pic>
      <p:pic>
        <p:nvPicPr>
          <p:cNvPr id="46" name="Picture 45"/>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696019" y="1505541"/>
            <a:ext cx="1170558" cy="858109"/>
          </a:xfrm>
          <a:prstGeom prst="rect">
            <a:avLst/>
          </a:prstGeom>
        </p:spPr>
      </p:pic>
      <p:cxnSp>
        <p:nvCxnSpPr>
          <p:cNvPr id="63" name="Straight Arrow Connector 62"/>
          <p:cNvCxnSpPr/>
          <p:nvPr/>
        </p:nvCxnSpPr>
        <p:spPr>
          <a:xfrm>
            <a:off x="2155861" y="2114659"/>
            <a:ext cx="2985931" cy="16676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3DA681D3-BCF0-4F2C-8A20-611E37CF961A}"/>
              </a:ext>
            </a:extLst>
          </p:cNvPr>
          <p:cNvSpPr/>
          <p:nvPr/>
        </p:nvSpPr>
        <p:spPr>
          <a:xfrm flipV="1">
            <a:off x="3313437" y="1293398"/>
            <a:ext cx="8343411" cy="109584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73" name="Straight Connector 72"/>
          <p:cNvCxnSpPr>
            <a:endCxn id="39" idx="3"/>
          </p:cNvCxnSpPr>
          <p:nvPr/>
        </p:nvCxnSpPr>
        <p:spPr>
          <a:xfrm flipV="1">
            <a:off x="933345" y="2159893"/>
            <a:ext cx="598157" cy="3938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V="1">
            <a:off x="2021737" y="1929924"/>
            <a:ext cx="737482" cy="738994"/>
          </a:xfrm>
          <a:prstGeom prst="line">
            <a:avLst/>
          </a:prstGeom>
        </p:spPr>
        <p:style>
          <a:lnRef idx="1">
            <a:schemeClr val="accent1"/>
          </a:lnRef>
          <a:fillRef idx="0">
            <a:schemeClr val="accent1"/>
          </a:fillRef>
          <a:effectRef idx="0">
            <a:schemeClr val="accent1"/>
          </a:effectRef>
          <a:fontRef idx="minor">
            <a:schemeClr val="tx1"/>
          </a:fontRef>
        </p:style>
      </p:cxnSp>
      <p:pic>
        <p:nvPicPr>
          <p:cNvPr id="76" name="Picture 7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572" y="2691802"/>
            <a:ext cx="997381" cy="997381"/>
          </a:xfrm>
          <a:prstGeom prst="rect">
            <a:avLst/>
          </a:prstGeom>
        </p:spPr>
      </p:pic>
      <p:sp>
        <p:nvSpPr>
          <p:cNvPr id="2" name="TextBox 1"/>
          <p:cNvSpPr txBox="1"/>
          <p:nvPr/>
        </p:nvSpPr>
        <p:spPr>
          <a:xfrm>
            <a:off x="1510076" y="2588518"/>
            <a:ext cx="2361544" cy="461665"/>
          </a:xfrm>
          <a:prstGeom prst="rect">
            <a:avLst/>
          </a:prstGeom>
          <a:noFill/>
        </p:spPr>
        <p:txBody>
          <a:bodyPr wrap="none" rtlCol="0">
            <a:spAutoFit/>
          </a:bodyPr>
          <a:lstStyle/>
          <a:p>
            <a:r>
              <a:rPr lang="en-US" sz="800" strike="sngStrike" dirty="0"/>
              <a:t>Jason and </a:t>
            </a:r>
            <a:r>
              <a:rPr lang="en-US" sz="800" strike="sngStrike" dirty="0" err="1"/>
              <a:t>Kimberl</a:t>
            </a:r>
            <a:r>
              <a:rPr lang="en-US" sz="800" strike="sngStrike" dirty="0"/>
              <a:t> in a Tree K-I-S-S-I-N-G</a:t>
            </a:r>
          </a:p>
          <a:p>
            <a:r>
              <a:rPr lang="en-US" sz="800" dirty="0"/>
              <a:t>IPX</a:t>
            </a:r>
          </a:p>
          <a:p>
            <a:r>
              <a:rPr lang="en-US" sz="800" strike="sngStrike" dirty="0"/>
              <a:t>Jack and </a:t>
            </a:r>
            <a:r>
              <a:rPr lang="en-US" sz="800" strike="sngStrike" dirty="0" err="1"/>
              <a:t>Jyll</a:t>
            </a:r>
            <a:r>
              <a:rPr lang="en-US" sz="800" strike="sngStrike" dirty="0"/>
              <a:t> went up the hill to fetch a pale of water</a:t>
            </a:r>
          </a:p>
        </p:txBody>
      </p:sp>
      <p:pic>
        <p:nvPicPr>
          <p:cNvPr id="3" name="Picture 2"/>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836361" y="2588518"/>
            <a:ext cx="508000" cy="508000"/>
          </a:xfrm>
          <a:prstGeom prst="rect">
            <a:avLst/>
          </a:prstGeom>
        </p:spPr>
      </p:pic>
      <p:cxnSp>
        <p:nvCxnSpPr>
          <p:cNvPr id="16" name="Straight Connector 15"/>
          <p:cNvCxnSpPr/>
          <p:nvPr/>
        </p:nvCxnSpPr>
        <p:spPr>
          <a:xfrm>
            <a:off x="1240396" y="2553743"/>
            <a:ext cx="4131926" cy="636749"/>
          </a:xfrm>
          <a:prstGeom prst="line">
            <a:avLst/>
          </a:prstGeom>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3DA681D3-BCF0-4F2C-8A20-611E37CF961A}"/>
              </a:ext>
            </a:extLst>
          </p:cNvPr>
          <p:cNvSpPr/>
          <p:nvPr/>
        </p:nvSpPr>
        <p:spPr>
          <a:xfrm flipV="1">
            <a:off x="1590049" y="2668619"/>
            <a:ext cx="2834285" cy="478245"/>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TextBox 17"/>
          <p:cNvSpPr txBox="1"/>
          <p:nvPr/>
        </p:nvSpPr>
        <p:spPr>
          <a:xfrm>
            <a:off x="703000" y="3777658"/>
            <a:ext cx="20953927" cy="369332"/>
          </a:xfrm>
          <a:prstGeom prst="rect">
            <a:avLst/>
          </a:prstGeom>
          <a:noFill/>
        </p:spPr>
        <p:txBody>
          <a:bodyPr wrap="square" rtlCol="0">
            <a:spAutoFit/>
          </a:bodyPr>
          <a:lstStyle/>
          <a:p>
            <a:r>
              <a:rPr lang="en-US" dirty="0" err="1"/>
              <a:t>nonPoliceRTA.nonPolciCFG</a:t>
            </a:r>
            <a:r>
              <a:rPr lang="en-US" dirty="0"/>
              <a:t>(</a:t>
            </a:r>
            <a:r>
              <a:rPr lang="en-US" sz="800" strike="sngStrike" dirty="0" err="1"/>
              <a:t>Heils</a:t>
            </a:r>
            <a:r>
              <a:rPr lang="en-US" sz="800" strike="sngStrike" dirty="0"/>
              <a:t>, Jack Age 3</a:t>
            </a:r>
            <a:r>
              <a:rPr lang="en-US" dirty="0"/>
              <a:t>).POLICE OFFICER(Logical) </a:t>
            </a:r>
            <a:r>
              <a:rPr lang="en-US" dirty="0" err="1"/>
              <a:t>FBI.marx</a:t>
            </a:r>
            <a:r>
              <a:rPr lang="en-US" dirty="0"/>
              <a:t> Soul and Jack Logical </a:t>
            </a:r>
            <a:r>
              <a:rPr lang="en-US" dirty="0" err="1"/>
              <a:t>FBI.marx</a:t>
            </a:r>
            <a:endParaRPr lang="en-US" dirty="0"/>
          </a:p>
        </p:txBody>
      </p:sp>
      <p:pic>
        <p:nvPicPr>
          <p:cNvPr id="25" name="Picture 24"/>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2306585" y="4245880"/>
            <a:ext cx="322038" cy="483937"/>
          </a:xfrm>
          <a:prstGeom prst="rect">
            <a:avLst/>
          </a:prstGeom>
        </p:spPr>
      </p:pic>
      <p:cxnSp>
        <p:nvCxnSpPr>
          <p:cNvPr id="30" name="Straight Connector 29"/>
          <p:cNvCxnSpPr/>
          <p:nvPr/>
        </p:nvCxnSpPr>
        <p:spPr>
          <a:xfrm>
            <a:off x="2155861" y="4245880"/>
            <a:ext cx="633548" cy="483937"/>
          </a:xfrm>
          <a:prstGeom prst="line">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654175" y="4183042"/>
            <a:ext cx="2201821" cy="646331"/>
          </a:xfrm>
          <a:prstGeom prst="rect">
            <a:avLst/>
          </a:prstGeom>
          <a:noFill/>
        </p:spPr>
        <p:txBody>
          <a:bodyPr wrap="none" rtlCol="0">
            <a:spAutoFit/>
          </a:bodyPr>
          <a:lstStyle/>
          <a:p>
            <a:r>
              <a:rPr lang="en-US" strike="sngStrike" dirty="0"/>
              <a:t>Fucked jack in the ass</a:t>
            </a:r>
          </a:p>
          <a:p>
            <a:r>
              <a:rPr lang="en-US" strike="sngStrike" dirty="0"/>
              <a:t>[x] no</a:t>
            </a:r>
          </a:p>
        </p:txBody>
      </p:sp>
      <p:sp>
        <p:nvSpPr>
          <p:cNvPr id="44" name="TextBox 43"/>
          <p:cNvSpPr txBox="1"/>
          <p:nvPr/>
        </p:nvSpPr>
        <p:spPr>
          <a:xfrm>
            <a:off x="5141792" y="4365938"/>
            <a:ext cx="2767232" cy="369332"/>
          </a:xfrm>
          <a:prstGeom prst="rect">
            <a:avLst/>
          </a:prstGeom>
          <a:noFill/>
        </p:spPr>
        <p:txBody>
          <a:bodyPr wrap="none" rtlCol="0">
            <a:spAutoFit/>
          </a:bodyPr>
          <a:lstStyle/>
          <a:p>
            <a:r>
              <a:rPr lang="en-US" strike="sngStrike" dirty="0"/>
              <a:t>Fans and </a:t>
            </a:r>
            <a:r>
              <a:rPr lang="en-US" strike="sngStrike" dirty="0" err="1"/>
              <a:t>ext</a:t>
            </a:r>
            <a:r>
              <a:rPr lang="en-US" strike="sngStrike" dirty="0"/>
              <a:t> plus producer:</a:t>
            </a:r>
          </a:p>
        </p:txBody>
      </p:sp>
      <p:pic>
        <p:nvPicPr>
          <p:cNvPr id="52" name="Picture 51"/>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717354" y="4352332"/>
            <a:ext cx="592588" cy="377485"/>
          </a:xfrm>
          <a:prstGeom prst="rect">
            <a:avLst/>
          </a:prstGeom>
        </p:spPr>
      </p:pic>
      <p:cxnSp>
        <p:nvCxnSpPr>
          <p:cNvPr id="55" name="Straight Connector 54"/>
          <p:cNvCxnSpPr/>
          <p:nvPr/>
        </p:nvCxnSpPr>
        <p:spPr>
          <a:xfrm flipV="1">
            <a:off x="7387771" y="4146990"/>
            <a:ext cx="1074058" cy="991067"/>
          </a:xfrm>
          <a:prstGeom prst="line">
            <a:avLst/>
          </a:prstGeom>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3DA681D3-BCF0-4F2C-8A20-611E37CF961A}"/>
              </a:ext>
            </a:extLst>
          </p:cNvPr>
          <p:cNvSpPr/>
          <p:nvPr/>
        </p:nvSpPr>
        <p:spPr>
          <a:xfrm flipV="1">
            <a:off x="5141792" y="4365938"/>
            <a:ext cx="3516298" cy="33290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5" name="Rectangle 84">
            <a:extLst>
              <a:ext uri="{FF2B5EF4-FFF2-40B4-BE49-F238E27FC236}">
                <a16:creationId xmlns:a16="http://schemas.microsoft.com/office/drawing/2014/main" id="{3DA681D3-BCF0-4F2C-8A20-611E37CF961A}"/>
              </a:ext>
            </a:extLst>
          </p:cNvPr>
          <p:cNvSpPr/>
          <p:nvPr/>
        </p:nvSpPr>
        <p:spPr>
          <a:xfrm flipV="1">
            <a:off x="1390569" y="4415271"/>
            <a:ext cx="2859060" cy="431009"/>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2" name="Rectangle 61"/>
          <p:cNvSpPr/>
          <p:nvPr/>
        </p:nvSpPr>
        <p:spPr>
          <a:xfrm>
            <a:off x="2074654" y="4857294"/>
            <a:ext cx="3941464" cy="369332"/>
          </a:xfrm>
          <a:prstGeom prst="rect">
            <a:avLst/>
          </a:prstGeom>
        </p:spPr>
        <p:txBody>
          <a:bodyPr wrap="none">
            <a:spAutoFit/>
          </a:bodyPr>
          <a:lstStyle/>
          <a:p>
            <a:r>
              <a:rPr lang="en-US" strike="sngStrike" dirty="0"/>
              <a:t>diaper poop jiffy </a:t>
            </a:r>
            <a:r>
              <a:rPr lang="en-US" dirty="0" err="1"/>
              <a:t>Matt.SQ.marx</a:t>
            </a:r>
            <a:r>
              <a:rPr lang="en-US" dirty="0"/>
              <a:t> Big Matt</a:t>
            </a:r>
          </a:p>
        </p:txBody>
      </p:sp>
      <p:cxnSp>
        <p:nvCxnSpPr>
          <p:cNvPr id="74" name="Straight Connector 73"/>
          <p:cNvCxnSpPr/>
          <p:nvPr/>
        </p:nvCxnSpPr>
        <p:spPr>
          <a:xfrm flipV="1">
            <a:off x="1697010" y="5370905"/>
            <a:ext cx="1951816" cy="94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V="1">
            <a:off x="1849410" y="5523305"/>
            <a:ext cx="1951816" cy="94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2001810" y="5675705"/>
            <a:ext cx="1951816" cy="94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V="1">
            <a:off x="2154210" y="5828105"/>
            <a:ext cx="1951816" cy="94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5867055" y="5218505"/>
            <a:ext cx="1951816" cy="94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6019455" y="5370905"/>
            <a:ext cx="1951816" cy="94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6171855" y="5523305"/>
            <a:ext cx="1951816" cy="949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V="1">
            <a:off x="6324255" y="5675705"/>
            <a:ext cx="1951816" cy="949141"/>
          </a:xfrm>
          <a:prstGeom prst="line">
            <a:avLst/>
          </a:prstGeom>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3059719" y="5447724"/>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3212119" y="5600124"/>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p:nvPr/>
        </p:nvSpPr>
        <p:spPr>
          <a:xfrm>
            <a:off x="3364519" y="5752524"/>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3516919" y="5904924"/>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2021737" y="5904924"/>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2174137" y="6057324"/>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2326537" y="6209724"/>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p:nvPr/>
        </p:nvSpPr>
        <p:spPr>
          <a:xfrm>
            <a:off x="2478937" y="6362124"/>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2507553" y="5646703"/>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2659953" y="5799103"/>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2812353" y="5951503"/>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2964753" y="6103903"/>
            <a:ext cx="194839" cy="3048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246388" y="5342722"/>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7398788" y="5495122"/>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7551188" y="5647522"/>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7703588" y="5799922"/>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6687902" y="5575570"/>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6840302" y="5727970"/>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6992702" y="5880370"/>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7145102" y="6032770"/>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6158839" y="5799103"/>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311239" y="5951503"/>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463639" y="6103903"/>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6616039" y="6256303"/>
            <a:ext cx="194839" cy="3048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7971271" y="4981574"/>
            <a:ext cx="4381071" cy="369332"/>
          </a:xfrm>
          <a:prstGeom prst="rect">
            <a:avLst/>
          </a:prstGeom>
          <a:noFill/>
        </p:spPr>
        <p:txBody>
          <a:bodyPr wrap="none" rtlCol="0">
            <a:spAutoFit/>
          </a:bodyPr>
          <a:lstStyle/>
          <a:p>
            <a:r>
              <a:rPr lang="en-US" dirty="0"/>
              <a:t>3Y.nonPolicOficerLogical+nonPolciJackLogical</a:t>
            </a:r>
          </a:p>
        </p:txBody>
      </p:sp>
      <p:sp>
        <p:nvSpPr>
          <p:cNvPr id="129" name="Rectangle 128"/>
          <p:cNvSpPr/>
          <p:nvPr/>
        </p:nvSpPr>
        <p:spPr>
          <a:xfrm>
            <a:off x="411175" y="5128681"/>
            <a:ext cx="5949834" cy="615553"/>
          </a:xfrm>
          <a:prstGeom prst="rect">
            <a:avLst/>
          </a:prstGeom>
        </p:spPr>
        <p:txBody>
          <a:bodyPr wrap="none">
            <a:spAutoFit/>
          </a:bodyPr>
          <a:lstStyle/>
          <a:p>
            <a:r>
              <a:rPr lang="en-US" dirty="0"/>
              <a:t>3Y.FEDEARL.v2:FBIKIDNAPPING1D8723.marx.nonPoclieTRX.</a:t>
            </a:r>
            <a:r>
              <a:rPr lang="en-US" sz="800" strike="sngStrike" dirty="0"/>
              <a:t>marx</a:t>
            </a:r>
          </a:p>
          <a:p>
            <a:r>
              <a:rPr lang="en-US" sz="800" strike="sngStrike" dirty="0" err="1"/>
              <a:t>Ghoeho</a:t>
            </a:r>
            <a:r>
              <a:rPr lang="en-US" sz="800" strike="sngStrike" dirty="0"/>
              <a:t>(who is god?)</a:t>
            </a:r>
          </a:p>
          <a:p>
            <a:r>
              <a:rPr lang="en-US" sz="800" strike="sngStrike" dirty="0" err="1"/>
              <a:t>angela</a:t>
            </a:r>
            <a:endParaRPr lang="en-US" sz="800" strike="sngStrike" dirty="0"/>
          </a:p>
        </p:txBody>
      </p:sp>
      <p:sp>
        <p:nvSpPr>
          <p:cNvPr id="131" name="Rectangle 130">
            <a:extLst>
              <a:ext uri="{FF2B5EF4-FFF2-40B4-BE49-F238E27FC236}">
                <a16:creationId xmlns:a16="http://schemas.microsoft.com/office/drawing/2014/main" id="{3DA681D3-BCF0-4F2C-8A20-611E37CF961A}"/>
              </a:ext>
            </a:extLst>
          </p:cNvPr>
          <p:cNvSpPr/>
          <p:nvPr/>
        </p:nvSpPr>
        <p:spPr>
          <a:xfrm flipV="1">
            <a:off x="1533502" y="5511249"/>
            <a:ext cx="4033302" cy="110547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2" name="TextBox 131"/>
          <p:cNvSpPr txBox="1"/>
          <p:nvPr/>
        </p:nvSpPr>
        <p:spPr>
          <a:xfrm>
            <a:off x="6859323" y="4777588"/>
            <a:ext cx="3330014" cy="369332"/>
          </a:xfrm>
          <a:prstGeom prst="rect">
            <a:avLst/>
          </a:prstGeom>
          <a:noFill/>
        </p:spPr>
        <p:txBody>
          <a:bodyPr wrap="none" rtlCol="0">
            <a:spAutoFit/>
          </a:bodyPr>
          <a:lstStyle/>
          <a:p>
            <a:r>
              <a:rPr lang="en-US" b="1" dirty="0" err="1"/>
              <a:t>nonPoliceAdminsratlLayerLogical</a:t>
            </a:r>
            <a:endParaRPr lang="en-US" b="1" dirty="0"/>
          </a:p>
        </p:txBody>
      </p:sp>
      <p:sp>
        <p:nvSpPr>
          <p:cNvPr id="130" name="Rectangle 129">
            <a:extLst>
              <a:ext uri="{FF2B5EF4-FFF2-40B4-BE49-F238E27FC236}">
                <a16:creationId xmlns:a16="http://schemas.microsoft.com/office/drawing/2014/main" id="{3DA681D3-BCF0-4F2C-8A20-611E37CF961A}"/>
              </a:ext>
            </a:extLst>
          </p:cNvPr>
          <p:cNvSpPr/>
          <p:nvPr/>
        </p:nvSpPr>
        <p:spPr>
          <a:xfrm flipV="1">
            <a:off x="5905601" y="4926474"/>
            <a:ext cx="6286399" cy="208799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33" name="Rectangle 132">
            <a:extLst>
              <a:ext uri="{FF2B5EF4-FFF2-40B4-BE49-F238E27FC236}">
                <a16:creationId xmlns:a16="http://schemas.microsoft.com/office/drawing/2014/main" id="{3DA681D3-BCF0-4F2C-8A20-611E37CF961A}"/>
              </a:ext>
            </a:extLst>
          </p:cNvPr>
          <p:cNvSpPr/>
          <p:nvPr/>
        </p:nvSpPr>
        <p:spPr>
          <a:xfrm flipV="1">
            <a:off x="67419" y="4960314"/>
            <a:ext cx="5659395" cy="2087996"/>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35" name="Straight Connector 134"/>
          <p:cNvCxnSpPr/>
          <p:nvPr/>
        </p:nvCxnSpPr>
        <p:spPr>
          <a:xfrm>
            <a:off x="7187541" y="3962324"/>
            <a:ext cx="202820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6785321" y="3777658"/>
            <a:ext cx="30480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608457" y="3882703"/>
            <a:ext cx="449943" cy="394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V="1">
            <a:off x="5738585" y="3985494"/>
            <a:ext cx="877454" cy="504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1023953" y="5370905"/>
            <a:ext cx="914400" cy="914400"/>
          </a:xfrm>
          <a:prstGeom prst="line">
            <a:avLst/>
          </a:prstGeom>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3DA681D3-BCF0-4F2C-8A20-611E37CF961A}"/>
              </a:ext>
            </a:extLst>
          </p:cNvPr>
          <p:cNvSpPr/>
          <p:nvPr/>
        </p:nvSpPr>
        <p:spPr>
          <a:xfrm flipV="1">
            <a:off x="349821" y="3933720"/>
            <a:ext cx="11667688" cy="980918"/>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45" name="TextBox 144"/>
          <p:cNvSpPr txBox="1"/>
          <p:nvPr/>
        </p:nvSpPr>
        <p:spPr>
          <a:xfrm>
            <a:off x="2814004" y="3222804"/>
            <a:ext cx="647934" cy="369332"/>
          </a:xfrm>
          <a:prstGeom prst="rect">
            <a:avLst/>
          </a:prstGeom>
          <a:solidFill>
            <a:srgbClr val="C00000"/>
          </a:solidFill>
        </p:spPr>
        <p:txBody>
          <a:bodyPr wrap="none" rtlCol="0">
            <a:spAutoFit/>
          </a:bodyPr>
          <a:lstStyle/>
          <a:p>
            <a:r>
              <a:rPr lang="en-US" dirty="0">
                <a:solidFill>
                  <a:schemeClr val="bg1"/>
                </a:solidFill>
              </a:rPr>
              <a:t>JOEB</a:t>
            </a:r>
          </a:p>
        </p:txBody>
      </p:sp>
      <p:sp>
        <p:nvSpPr>
          <p:cNvPr id="146" name="Rectangle 145"/>
          <p:cNvSpPr/>
          <p:nvPr/>
        </p:nvSpPr>
        <p:spPr>
          <a:xfrm>
            <a:off x="875088" y="3157658"/>
            <a:ext cx="2001895" cy="369332"/>
          </a:xfrm>
          <a:prstGeom prst="rect">
            <a:avLst/>
          </a:prstGeom>
        </p:spPr>
        <p:txBody>
          <a:bodyPr wrap="none">
            <a:spAutoFit/>
          </a:bodyPr>
          <a:lstStyle/>
          <a:p>
            <a:r>
              <a:rPr lang="en-US" dirty="0"/>
              <a:t>V2.FBI.KIDPPAONA</a:t>
            </a:r>
            <a:r>
              <a:rPr lang="en-US" dirty="0">
                <a:solidFill>
                  <a:schemeClr val="bg1"/>
                </a:solidFill>
              </a:rPr>
              <a:t>.</a:t>
            </a:r>
            <a:endParaRPr lang="en-US" dirty="0"/>
          </a:p>
        </p:txBody>
      </p:sp>
      <p:sp>
        <p:nvSpPr>
          <p:cNvPr id="148" name="TextBox 147"/>
          <p:cNvSpPr txBox="1"/>
          <p:nvPr/>
        </p:nvSpPr>
        <p:spPr>
          <a:xfrm>
            <a:off x="3711758" y="3222804"/>
            <a:ext cx="6212919" cy="369332"/>
          </a:xfrm>
          <a:prstGeom prst="rect">
            <a:avLst/>
          </a:prstGeom>
          <a:noFill/>
        </p:spPr>
        <p:txBody>
          <a:bodyPr wrap="none" rtlCol="0">
            <a:spAutoFit/>
          </a:bodyPr>
          <a:lstStyle/>
          <a:p>
            <a:r>
              <a:rPr lang="en-US" sz="800" strike="sngStrike" dirty="0"/>
              <a:t>High sierra</a:t>
            </a:r>
            <a:r>
              <a:rPr lang="en-US" dirty="0"/>
              <a:t>, VP </a:t>
            </a:r>
            <a:r>
              <a:rPr lang="en-US" dirty="0" err="1"/>
              <a:t>GERMANY.St</a:t>
            </a:r>
            <a:r>
              <a:rPr lang="en-US" dirty="0"/>
              <a:t>. </a:t>
            </a:r>
            <a:r>
              <a:rPr lang="en-US" dirty="0" err="1"/>
              <a:t>Anslemo.IPX</a:t>
            </a:r>
            <a:r>
              <a:rPr lang="en-US" dirty="0"/>
              <a:t> MATHERE    </a:t>
            </a:r>
            <a:r>
              <a:rPr lang="en-US" strike="sngStrike" dirty="0" err="1"/>
              <a:t>phil</a:t>
            </a:r>
            <a:r>
              <a:rPr lang="en-US" strike="sngStrike" dirty="0"/>
              <a:t>/</a:t>
            </a:r>
            <a:r>
              <a:rPr lang="en-US" strike="sngStrike" dirty="0" err="1"/>
              <a:t>kim.nielson</a:t>
            </a:r>
            <a:endParaRPr lang="en-US" strike="sngStrike" dirty="0"/>
          </a:p>
        </p:txBody>
      </p:sp>
      <p:sp>
        <p:nvSpPr>
          <p:cNvPr id="149" name="Rectangle 148">
            <a:extLst>
              <a:ext uri="{FF2B5EF4-FFF2-40B4-BE49-F238E27FC236}">
                <a16:creationId xmlns:a16="http://schemas.microsoft.com/office/drawing/2014/main" id="{3DA681D3-BCF0-4F2C-8A20-611E37CF961A}"/>
              </a:ext>
            </a:extLst>
          </p:cNvPr>
          <p:cNvSpPr/>
          <p:nvPr/>
        </p:nvSpPr>
        <p:spPr>
          <a:xfrm flipV="1">
            <a:off x="137085" y="925393"/>
            <a:ext cx="12043508" cy="5770370"/>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1" name="Straight Connector 150"/>
          <p:cNvCxnSpPr/>
          <p:nvPr/>
        </p:nvCxnSpPr>
        <p:spPr>
          <a:xfrm flipV="1">
            <a:off x="2876983" y="4032929"/>
            <a:ext cx="1542468" cy="484181"/>
          </a:xfrm>
          <a:prstGeom prst="line">
            <a:avLst/>
          </a:prstGeom>
        </p:spPr>
        <p:style>
          <a:lnRef idx="1">
            <a:schemeClr val="accent1"/>
          </a:lnRef>
          <a:fillRef idx="0">
            <a:schemeClr val="accent1"/>
          </a:fillRef>
          <a:effectRef idx="0">
            <a:schemeClr val="accent1"/>
          </a:effectRef>
          <a:fontRef idx="minor">
            <a:schemeClr val="tx1"/>
          </a:fontRef>
        </p:style>
      </p:cxnSp>
      <p:pic>
        <p:nvPicPr>
          <p:cNvPr id="152" name="Picture 151"/>
          <p:cNvPicPr>
            <a:picLocks noChangeAspect="1"/>
          </p:cNvPicPr>
          <p:nvPr/>
        </p:nvPicPr>
        <p:blipFill>
          <a:blip r:embed="rId13"/>
          <a:stretch>
            <a:fillRect/>
          </a:stretch>
        </p:blipFill>
        <p:spPr>
          <a:xfrm>
            <a:off x="4714875" y="2195512"/>
            <a:ext cx="2762250" cy="2466975"/>
          </a:xfrm>
          <a:prstGeom prst="rect">
            <a:avLst/>
          </a:prstGeom>
        </p:spPr>
      </p:pic>
      <p:cxnSp>
        <p:nvCxnSpPr>
          <p:cNvPr id="154" name="Straight Connector 153"/>
          <p:cNvCxnSpPr/>
          <p:nvPr/>
        </p:nvCxnSpPr>
        <p:spPr>
          <a:xfrm flipV="1">
            <a:off x="4283521" y="2033176"/>
            <a:ext cx="3722923" cy="2636924"/>
          </a:xfrm>
          <a:prstGeom prst="line">
            <a:avLst/>
          </a:prstGeom>
        </p:spPr>
        <p:style>
          <a:lnRef idx="1">
            <a:schemeClr val="accent1"/>
          </a:lnRef>
          <a:fillRef idx="0">
            <a:schemeClr val="accent1"/>
          </a:fillRef>
          <a:effectRef idx="0">
            <a:schemeClr val="accent1"/>
          </a:effectRef>
          <a:fontRef idx="minor">
            <a:schemeClr val="tx1"/>
          </a:fontRef>
        </p:style>
      </p:cxnSp>
      <p:sp>
        <p:nvSpPr>
          <p:cNvPr id="155" name="Rectangle 154">
            <a:extLst>
              <a:ext uri="{FF2B5EF4-FFF2-40B4-BE49-F238E27FC236}">
                <a16:creationId xmlns:a16="http://schemas.microsoft.com/office/drawing/2014/main" id="{3DA681D3-BCF0-4F2C-8A20-611E37CF961A}"/>
              </a:ext>
            </a:extLst>
          </p:cNvPr>
          <p:cNvSpPr/>
          <p:nvPr/>
        </p:nvSpPr>
        <p:spPr>
          <a:xfrm flipV="1">
            <a:off x="4777513" y="2159893"/>
            <a:ext cx="2926075" cy="2481714"/>
          </a:xfrm>
          <a:prstGeom prst="rect">
            <a:avLst/>
          </a:prstGeom>
          <a:solidFill>
            <a:srgbClr val="FFFFFF">
              <a:alpha val="89804"/>
            </a:srgbClr>
          </a:solid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6" name="Title 155"/>
          <p:cNvSpPr>
            <a:spLocks noGrp="1"/>
          </p:cNvSpPr>
          <p:nvPr>
            <p:ph type="title"/>
          </p:nvPr>
        </p:nvSpPr>
        <p:spPr/>
        <p:txBody>
          <a:bodyPr/>
          <a:lstStyle/>
          <a:p>
            <a:r>
              <a:rPr lang="en-US" dirty="0"/>
              <a:t>DSM-IV</a:t>
            </a:r>
            <a:r>
              <a:rPr lang="en-US" baseline="0" dirty="0"/>
              <a:t> CASE BOOK</a:t>
            </a:r>
            <a:endParaRPr lang="en-US" dirty="0"/>
          </a:p>
        </p:txBody>
      </p:sp>
      <p:pic>
        <p:nvPicPr>
          <p:cNvPr id="158" name="Picture 157"/>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7789091" y="2167579"/>
            <a:ext cx="1657599" cy="2474028"/>
          </a:xfrm>
          <a:prstGeom prst="rect">
            <a:avLst/>
          </a:prstGeom>
        </p:spPr>
      </p:pic>
    </p:spTree>
    <p:extLst>
      <p:ext uri="{BB962C8B-B14F-4D97-AF65-F5344CB8AC3E}">
        <p14:creationId xmlns:p14="http://schemas.microsoft.com/office/powerpoint/2010/main" val="4227769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636</TotalTime>
  <Words>3939</Words>
  <Application>Microsoft Office PowerPoint</Application>
  <PresentationFormat>Widescreen</PresentationFormat>
  <Paragraphs>795</Paragraphs>
  <Slides>30</Slides>
  <Notes>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Arial</vt:lpstr>
      <vt:lpstr>Calibri</vt:lpstr>
      <vt:lpstr>Calibri Light</vt:lpstr>
      <vt:lpstr>Google Sans</vt:lpstr>
      <vt:lpstr>Roboto</vt:lpstr>
      <vt:lpstr>Wingdings</vt:lpstr>
      <vt:lpstr>Office Theme</vt:lpstr>
      <vt:lpstr>SQ.AIRFIELD.INT.HOMICDIE:2Y </vt:lpstr>
      <vt:lpstr>DEA Posession (Herion)</vt:lpstr>
      <vt:lpstr>DEA Processing nonPoliceTRX</vt:lpstr>
      <vt:lpstr>HOMICIDE: Aggregate</vt:lpstr>
      <vt:lpstr>FBI:TERRORISM Germany Septermber 11th</vt:lpstr>
      <vt:lpstr>LARRY PRICE PENTAGON PAUL CHECKPOINT CHARLIE §Public Distubance(Graphity)</vt:lpstr>
      <vt:lpstr>LARRY PRICE PENTAGON PAUL x/y </vt:lpstr>
      <vt:lpstr>SQ.!CPVA !Michael Jackson</vt:lpstr>
      <vt:lpstr>DSM-IV CASE BOOK</vt:lpstr>
      <vt:lpstr>CPVA §Assault Automted §187,PREA subsumed; family</vt:lpstr>
      <vt:lpstr>CPVA ATOMCLOCK(FBI:WMD:”PINK”)</vt:lpstr>
      <vt:lpstr>CPVA “Jack” FORT WORTH -1 </vt:lpstr>
      <vt:lpstr>CPVA “Jack” FORT WORTH - 2</vt:lpstr>
      <vt:lpstr>v2.:FBI:KIDNAPPING</vt:lpstr>
      <vt:lpstr>DEA Herion</vt:lpstr>
      <vt:lpstr>CPVA §Assault Automted §187,PREA subsumed; family</vt:lpstr>
      <vt:lpstr>CPVA §Assault Automted §187,PREA subsumed; family</vt:lpstr>
      <vt:lpstr>G.INT(Gott).CPVA.NAMCE CHANGE(Notes)</vt:lpstr>
      <vt:lpstr>SQ.CPVA.§187.PREA</vt:lpstr>
      <vt:lpstr>DEA (!HOMCIDE(herion,lsd,crack)</vt:lpstr>
      <vt:lpstr>“Valley View”Fraunehoffer(MP4) 1987 IPX ATOMCLOICK(2000).WAR</vt:lpstr>
      <vt:lpstr>President Johnson Notes</vt:lpstr>
      <vt:lpstr>DEA(Terminology; FEDERAL.WAR CHECKPONT CHARLIE(pot).NAME CHANGE(CPVA.marx(freepizza)</vt:lpstr>
      <vt:lpstr>HOMICDIE:IS-A-BELL(soviet union).ICC.putin(PAUL) </vt:lpstr>
      <vt:lpstr> Texas Penal Code 49.02, public intoxication</vt:lpstr>
      <vt:lpstr>DEA Messages</vt:lpstr>
      <vt:lpstr>CPVA Message</vt:lpstr>
      <vt:lpstr>Message</vt:lpstr>
      <vt:lpstr>Message</vt:lpstr>
      <vt:lpstr>Message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Custom-tc-nrs06</dc:creator>
  <cp:lastModifiedBy>custom-tc-ems18@FortWorthPublicLibrary.org</cp:lastModifiedBy>
  <cp:revision>77</cp:revision>
  <dcterms:created xsi:type="dcterms:W3CDTF">2023-09-02T19:14:15Z</dcterms:created>
  <dcterms:modified xsi:type="dcterms:W3CDTF">2023-09-06T00:45:41Z</dcterms:modified>
</cp:coreProperties>
</file>